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sldIdLst>
    <p:sldId id="256" r:id="rId7"/>
    <p:sldId id="257" r:id="rId8"/>
    <p:sldId id="308" r:id="rId9"/>
    <p:sldId id="312" r:id="rId10"/>
    <p:sldId id="258" r:id="rId11"/>
    <p:sldId id="310" r:id="rId12"/>
    <p:sldId id="311" r:id="rId13"/>
    <p:sldId id="305" r:id="rId14"/>
    <p:sldId id="304" r:id="rId15"/>
    <p:sldId id="306" r:id="rId16"/>
    <p:sldId id="313" r:id="rId17"/>
    <p:sldId id="280" r:id="rId18"/>
    <p:sldId id="296" r:id="rId19"/>
    <p:sldId id="260" r:id="rId20"/>
    <p:sldId id="261" r:id="rId21"/>
    <p:sldId id="262" r:id="rId22"/>
    <p:sldId id="263" r:id="rId23"/>
    <p:sldId id="264" r:id="rId24"/>
    <p:sldId id="265" r:id="rId25"/>
    <p:sldId id="273" r:id="rId26"/>
    <p:sldId id="266" r:id="rId27"/>
    <p:sldId id="267" r:id="rId28"/>
    <p:sldId id="268" r:id="rId29"/>
    <p:sldId id="269" r:id="rId30"/>
    <p:sldId id="270" r:id="rId31"/>
    <p:sldId id="271" r:id="rId32"/>
    <p:sldId id="307" r:id="rId33"/>
    <p:sldId id="272" r:id="rId34"/>
    <p:sldId id="274" r:id="rId35"/>
    <p:sldId id="275" r:id="rId36"/>
    <p:sldId id="276" r:id="rId37"/>
    <p:sldId id="277" r:id="rId38"/>
    <p:sldId id="297" r:id="rId3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1"/>
          <p:cNvGrpSpPr/>
          <p:nvPr/>
        </p:nvGrpSpPr>
        <p:grpSpPr>
          <a:xfrm>
            <a:off x="0" y="0"/>
            <a:ext cx="9143280" cy="5142960"/>
            <a:chOff x="0" y="0"/>
            <a:chExt cx="9143280" cy="5142960"/>
          </a:xfrm>
        </p:grpSpPr>
        <p:sp>
          <p:nvSpPr>
            <p:cNvPr id="184" name="CustomShape 2"/>
            <p:cNvSpPr/>
            <p:nvPr/>
          </p:nvSpPr>
          <p:spPr>
            <a:xfrm>
              <a:off x="0" y="0"/>
              <a:ext cx="9143280" cy="5142960"/>
            </a:xfrm>
            <a:custGeom>
              <a:avLst/>
              <a:gdLst/>
              <a:ahLst/>
              <a:cxnLst/>
              <a:rect l="l" t="t" r="r" b="b"/>
              <a:pathLst>
                <a:path w="281716" h="158465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0" y="50493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0" y="49564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0" y="48621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0" y="47696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0" y="46753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0" y="45824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0" y="44884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0" y="43956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0" y="43016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0" y="42087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0" y="41148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0" y="40204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0" y="39276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0" y="38336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0" y="37407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0" y="36468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0" y="35539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0" y="34599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0" y="33670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0" y="32727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23"/>
            <p:cNvSpPr/>
            <p:nvPr/>
          </p:nvSpPr>
          <p:spPr>
            <a:xfrm>
              <a:off x="0" y="31798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CustomShape 24"/>
            <p:cNvSpPr/>
            <p:nvPr/>
          </p:nvSpPr>
          <p:spPr>
            <a:xfrm>
              <a:off x="0" y="30859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CustomShape 25"/>
            <p:cNvSpPr/>
            <p:nvPr/>
          </p:nvSpPr>
          <p:spPr>
            <a:xfrm>
              <a:off x="0" y="29919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26"/>
            <p:cNvSpPr/>
            <p:nvPr/>
          </p:nvSpPr>
          <p:spPr>
            <a:xfrm>
              <a:off x="0" y="28990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CustomShape 27"/>
            <p:cNvSpPr/>
            <p:nvPr/>
          </p:nvSpPr>
          <p:spPr>
            <a:xfrm>
              <a:off x="0" y="28051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CustomShape 28"/>
            <p:cNvSpPr/>
            <p:nvPr/>
          </p:nvSpPr>
          <p:spPr>
            <a:xfrm>
              <a:off x="0" y="27122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29"/>
            <p:cNvSpPr/>
            <p:nvPr/>
          </p:nvSpPr>
          <p:spPr>
            <a:xfrm>
              <a:off x="0" y="26179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CustomShape 30"/>
            <p:cNvSpPr/>
            <p:nvPr/>
          </p:nvSpPr>
          <p:spPr>
            <a:xfrm>
              <a:off x="0" y="25250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31"/>
            <p:cNvSpPr/>
            <p:nvPr/>
          </p:nvSpPr>
          <p:spPr>
            <a:xfrm>
              <a:off x="0" y="24310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CustomShape 32"/>
            <p:cNvSpPr/>
            <p:nvPr/>
          </p:nvSpPr>
          <p:spPr>
            <a:xfrm>
              <a:off x="0" y="23382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CustomShape 33"/>
            <p:cNvSpPr/>
            <p:nvPr/>
          </p:nvSpPr>
          <p:spPr>
            <a:xfrm>
              <a:off x="0" y="22442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34"/>
            <p:cNvSpPr/>
            <p:nvPr/>
          </p:nvSpPr>
          <p:spPr>
            <a:xfrm>
              <a:off x="0" y="21513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CustomShape 35"/>
            <p:cNvSpPr/>
            <p:nvPr/>
          </p:nvSpPr>
          <p:spPr>
            <a:xfrm>
              <a:off x="0" y="20574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CustomShape 36"/>
            <p:cNvSpPr/>
            <p:nvPr/>
          </p:nvSpPr>
          <p:spPr>
            <a:xfrm>
              <a:off x="0" y="19634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CustomShape 37"/>
            <p:cNvSpPr/>
            <p:nvPr/>
          </p:nvSpPr>
          <p:spPr>
            <a:xfrm>
              <a:off x="0" y="18705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" name="CustomShape 38"/>
            <p:cNvSpPr/>
            <p:nvPr/>
          </p:nvSpPr>
          <p:spPr>
            <a:xfrm>
              <a:off x="0" y="17762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CustomShape 39"/>
            <p:cNvSpPr/>
            <p:nvPr/>
          </p:nvSpPr>
          <p:spPr>
            <a:xfrm>
              <a:off x="0" y="16833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CustomShape 40"/>
            <p:cNvSpPr/>
            <p:nvPr/>
          </p:nvSpPr>
          <p:spPr>
            <a:xfrm>
              <a:off x="0" y="15894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CustomShape 41"/>
            <p:cNvSpPr/>
            <p:nvPr/>
          </p:nvSpPr>
          <p:spPr>
            <a:xfrm>
              <a:off x="0" y="14965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CustomShape 42"/>
            <p:cNvSpPr/>
            <p:nvPr/>
          </p:nvSpPr>
          <p:spPr>
            <a:xfrm>
              <a:off x="0" y="14025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" name="CustomShape 43"/>
            <p:cNvSpPr/>
            <p:nvPr/>
          </p:nvSpPr>
          <p:spPr>
            <a:xfrm>
              <a:off x="0" y="13096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" name="CustomShape 44"/>
            <p:cNvSpPr/>
            <p:nvPr/>
          </p:nvSpPr>
          <p:spPr>
            <a:xfrm>
              <a:off x="0" y="12157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CustomShape 45"/>
            <p:cNvSpPr/>
            <p:nvPr/>
          </p:nvSpPr>
          <p:spPr>
            <a:xfrm>
              <a:off x="0" y="11228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CustomShape 46"/>
            <p:cNvSpPr/>
            <p:nvPr/>
          </p:nvSpPr>
          <p:spPr>
            <a:xfrm>
              <a:off x="0" y="10285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CustomShape 47"/>
            <p:cNvSpPr/>
            <p:nvPr/>
          </p:nvSpPr>
          <p:spPr>
            <a:xfrm>
              <a:off x="0" y="9345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CustomShape 48"/>
            <p:cNvSpPr/>
            <p:nvPr/>
          </p:nvSpPr>
          <p:spPr>
            <a:xfrm>
              <a:off x="0" y="8416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CustomShape 49"/>
            <p:cNvSpPr/>
            <p:nvPr/>
          </p:nvSpPr>
          <p:spPr>
            <a:xfrm>
              <a:off x="0" y="7477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50"/>
            <p:cNvSpPr/>
            <p:nvPr/>
          </p:nvSpPr>
          <p:spPr>
            <a:xfrm>
              <a:off x="0" y="6548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1"/>
            <p:cNvSpPr/>
            <p:nvPr/>
          </p:nvSpPr>
          <p:spPr>
            <a:xfrm>
              <a:off x="0" y="5608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CustomShape 52"/>
            <p:cNvSpPr/>
            <p:nvPr/>
          </p:nvSpPr>
          <p:spPr>
            <a:xfrm>
              <a:off x="0" y="4680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CustomShape 53"/>
            <p:cNvSpPr/>
            <p:nvPr/>
          </p:nvSpPr>
          <p:spPr>
            <a:xfrm>
              <a:off x="0" y="3736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54"/>
            <p:cNvSpPr/>
            <p:nvPr/>
          </p:nvSpPr>
          <p:spPr>
            <a:xfrm>
              <a:off x="0" y="2808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55"/>
            <p:cNvSpPr/>
            <p:nvPr/>
          </p:nvSpPr>
          <p:spPr>
            <a:xfrm>
              <a:off x="0" y="1868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CustomShape 56"/>
            <p:cNvSpPr/>
            <p:nvPr/>
          </p:nvSpPr>
          <p:spPr>
            <a:xfrm>
              <a:off x="0" y="939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CustomShape 57"/>
            <p:cNvSpPr/>
            <p:nvPr/>
          </p:nvSpPr>
          <p:spPr>
            <a:xfrm>
              <a:off x="9049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CustomShape 58"/>
            <p:cNvSpPr/>
            <p:nvPr/>
          </p:nvSpPr>
          <p:spPr>
            <a:xfrm>
              <a:off x="89557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" name="CustomShape 59"/>
            <p:cNvSpPr/>
            <p:nvPr/>
          </p:nvSpPr>
          <p:spPr>
            <a:xfrm>
              <a:off x="8860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CustomShape 60"/>
            <p:cNvSpPr/>
            <p:nvPr/>
          </p:nvSpPr>
          <p:spPr>
            <a:xfrm>
              <a:off x="87663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CustomShape 61"/>
            <p:cNvSpPr/>
            <p:nvPr/>
          </p:nvSpPr>
          <p:spPr>
            <a:xfrm>
              <a:off x="86724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" name="CustomShape 62"/>
            <p:cNvSpPr/>
            <p:nvPr/>
          </p:nvSpPr>
          <p:spPr>
            <a:xfrm>
              <a:off x="85780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CustomShape 63"/>
            <p:cNvSpPr/>
            <p:nvPr/>
          </p:nvSpPr>
          <p:spPr>
            <a:xfrm>
              <a:off x="8484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" name="CustomShape 64"/>
            <p:cNvSpPr/>
            <p:nvPr/>
          </p:nvSpPr>
          <p:spPr>
            <a:xfrm>
              <a:off x="83901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" name="CustomShape 65"/>
            <p:cNvSpPr/>
            <p:nvPr/>
          </p:nvSpPr>
          <p:spPr>
            <a:xfrm>
              <a:off x="82947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" name="CustomShape 66"/>
            <p:cNvSpPr/>
            <p:nvPr/>
          </p:nvSpPr>
          <p:spPr>
            <a:xfrm>
              <a:off x="82008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CustomShape 67"/>
            <p:cNvSpPr/>
            <p:nvPr/>
          </p:nvSpPr>
          <p:spPr>
            <a:xfrm>
              <a:off x="81068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" name="CustomShape 68"/>
            <p:cNvSpPr/>
            <p:nvPr/>
          </p:nvSpPr>
          <p:spPr>
            <a:xfrm>
              <a:off x="80125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" name="CustomShape 69"/>
            <p:cNvSpPr/>
            <p:nvPr/>
          </p:nvSpPr>
          <p:spPr>
            <a:xfrm>
              <a:off x="7918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" name="CustomShape 70"/>
            <p:cNvSpPr/>
            <p:nvPr/>
          </p:nvSpPr>
          <p:spPr>
            <a:xfrm>
              <a:off x="78246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" name="CustomShape 71"/>
            <p:cNvSpPr/>
            <p:nvPr/>
          </p:nvSpPr>
          <p:spPr>
            <a:xfrm>
              <a:off x="77292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CustomShape 72"/>
            <p:cNvSpPr/>
            <p:nvPr/>
          </p:nvSpPr>
          <p:spPr>
            <a:xfrm>
              <a:off x="76352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" name="CustomShape 73"/>
            <p:cNvSpPr/>
            <p:nvPr/>
          </p:nvSpPr>
          <p:spPr>
            <a:xfrm>
              <a:off x="75412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CustomShape 74"/>
            <p:cNvSpPr/>
            <p:nvPr/>
          </p:nvSpPr>
          <p:spPr>
            <a:xfrm>
              <a:off x="7447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75"/>
            <p:cNvSpPr/>
            <p:nvPr/>
          </p:nvSpPr>
          <p:spPr>
            <a:xfrm>
              <a:off x="73530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76"/>
            <p:cNvSpPr/>
            <p:nvPr/>
          </p:nvSpPr>
          <p:spPr>
            <a:xfrm>
              <a:off x="72579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77"/>
            <p:cNvSpPr/>
            <p:nvPr/>
          </p:nvSpPr>
          <p:spPr>
            <a:xfrm>
              <a:off x="71636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78"/>
            <p:cNvSpPr/>
            <p:nvPr/>
          </p:nvSpPr>
          <p:spPr>
            <a:xfrm>
              <a:off x="7069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79"/>
            <p:cNvSpPr/>
            <p:nvPr/>
          </p:nvSpPr>
          <p:spPr>
            <a:xfrm>
              <a:off x="69757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80"/>
            <p:cNvSpPr/>
            <p:nvPr/>
          </p:nvSpPr>
          <p:spPr>
            <a:xfrm>
              <a:off x="68817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81"/>
            <p:cNvSpPr/>
            <p:nvPr/>
          </p:nvSpPr>
          <p:spPr>
            <a:xfrm>
              <a:off x="67874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82"/>
            <p:cNvSpPr/>
            <p:nvPr/>
          </p:nvSpPr>
          <p:spPr>
            <a:xfrm>
              <a:off x="66924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83"/>
            <p:cNvSpPr/>
            <p:nvPr/>
          </p:nvSpPr>
          <p:spPr>
            <a:xfrm>
              <a:off x="65984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84"/>
            <p:cNvSpPr/>
            <p:nvPr/>
          </p:nvSpPr>
          <p:spPr>
            <a:xfrm>
              <a:off x="6504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85"/>
            <p:cNvSpPr/>
            <p:nvPr/>
          </p:nvSpPr>
          <p:spPr>
            <a:xfrm>
              <a:off x="64101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86"/>
            <p:cNvSpPr/>
            <p:nvPr/>
          </p:nvSpPr>
          <p:spPr>
            <a:xfrm>
              <a:off x="63162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87"/>
            <p:cNvSpPr/>
            <p:nvPr/>
          </p:nvSpPr>
          <p:spPr>
            <a:xfrm>
              <a:off x="62218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CustomShape 88"/>
            <p:cNvSpPr/>
            <p:nvPr/>
          </p:nvSpPr>
          <p:spPr>
            <a:xfrm>
              <a:off x="61268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CustomShape 89"/>
            <p:cNvSpPr/>
            <p:nvPr/>
          </p:nvSpPr>
          <p:spPr>
            <a:xfrm>
              <a:off x="60328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CustomShape 90"/>
            <p:cNvSpPr/>
            <p:nvPr/>
          </p:nvSpPr>
          <p:spPr>
            <a:xfrm>
              <a:off x="5938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CustomShape 91"/>
            <p:cNvSpPr/>
            <p:nvPr/>
          </p:nvSpPr>
          <p:spPr>
            <a:xfrm>
              <a:off x="58446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CustomShape 92"/>
            <p:cNvSpPr/>
            <p:nvPr/>
          </p:nvSpPr>
          <p:spPr>
            <a:xfrm>
              <a:off x="57506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CustomShape 93"/>
            <p:cNvSpPr/>
            <p:nvPr/>
          </p:nvSpPr>
          <p:spPr>
            <a:xfrm>
              <a:off x="5656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CustomShape 94"/>
            <p:cNvSpPr/>
            <p:nvPr/>
          </p:nvSpPr>
          <p:spPr>
            <a:xfrm>
              <a:off x="55612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CustomShape 95"/>
            <p:cNvSpPr/>
            <p:nvPr/>
          </p:nvSpPr>
          <p:spPr>
            <a:xfrm>
              <a:off x="5467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CustomShape 96"/>
            <p:cNvSpPr/>
            <p:nvPr/>
          </p:nvSpPr>
          <p:spPr>
            <a:xfrm>
              <a:off x="53730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CustomShape 97"/>
            <p:cNvSpPr/>
            <p:nvPr/>
          </p:nvSpPr>
          <p:spPr>
            <a:xfrm>
              <a:off x="52790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CustomShape 98"/>
            <p:cNvSpPr/>
            <p:nvPr/>
          </p:nvSpPr>
          <p:spPr>
            <a:xfrm>
              <a:off x="51850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" name="CustomShape 99"/>
            <p:cNvSpPr/>
            <p:nvPr/>
          </p:nvSpPr>
          <p:spPr>
            <a:xfrm>
              <a:off x="5089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CustomShape 100"/>
            <p:cNvSpPr/>
            <p:nvPr/>
          </p:nvSpPr>
          <p:spPr>
            <a:xfrm>
              <a:off x="49957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CustomShape 101"/>
            <p:cNvSpPr/>
            <p:nvPr/>
          </p:nvSpPr>
          <p:spPr>
            <a:xfrm>
              <a:off x="49017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CustomShape 102"/>
            <p:cNvSpPr/>
            <p:nvPr/>
          </p:nvSpPr>
          <p:spPr>
            <a:xfrm>
              <a:off x="48074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" name="CustomShape 103"/>
            <p:cNvSpPr/>
            <p:nvPr/>
          </p:nvSpPr>
          <p:spPr>
            <a:xfrm>
              <a:off x="47134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" name="CustomShape 104"/>
            <p:cNvSpPr/>
            <p:nvPr/>
          </p:nvSpPr>
          <p:spPr>
            <a:xfrm>
              <a:off x="46195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" name="CustomShape 105"/>
            <p:cNvSpPr/>
            <p:nvPr/>
          </p:nvSpPr>
          <p:spPr>
            <a:xfrm>
              <a:off x="4524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CustomShape 106"/>
            <p:cNvSpPr/>
            <p:nvPr/>
          </p:nvSpPr>
          <p:spPr>
            <a:xfrm>
              <a:off x="44301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CustomShape 107"/>
            <p:cNvSpPr/>
            <p:nvPr/>
          </p:nvSpPr>
          <p:spPr>
            <a:xfrm>
              <a:off x="43362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CustomShape 108"/>
            <p:cNvSpPr/>
            <p:nvPr/>
          </p:nvSpPr>
          <p:spPr>
            <a:xfrm>
              <a:off x="42422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" name="CustomShape 109"/>
            <p:cNvSpPr/>
            <p:nvPr/>
          </p:nvSpPr>
          <p:spPr>
            <a:xfrm>
              <a:off x="41479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CustomShape 110"/>
            <p:cNvSpPr/>
            <p:nvPr/>
          </p:nvSpPr>
          <p:spPr>
            <a:xfrm>
              <a:off x="40539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" name="CustomShape 111"/>
            <p:cNvSpPr/>
            <p:nvPr/>
          </p:nvSpPr>
          <p:spPr>
            <a:xfrm>
              <a:off x="3958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" name="CustomShape 112"/>
            <p:cNvSpPr/>
            <p:nvPr/>
          </p:nvSpPr>
          <p:spPr>
            <a:xfrm>
              <a:off x="38646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" name="CustomShape 113"/>
            <p:cNvSpPr/>
            <p:nvPr/>
          </p:nvSpPr>
          <p:spPr>
            <a:xfrm>
              <a:off x="37706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" name="CustomShape 114"/>
            <p:cNvSpPr/>
            <p:nvPr/>
          </p:nvSpPr>
          <p:spPr>
            <a:xfrm>
              <a:off x="3676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" name="CustomShape 115"/>
            <p:cNvSpPr/>
            <p:nvPr/>
          </p:nvSpPr>
          <p:spPr>
            <a:xfrm>
              <a:off x="35823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" name="CustomShape 116"/>
            <p:cNvSpPr/>
            <p:nvPr/>
          </p:nvSpPr>
          <p:spPr>
            <a:xfrm>
              <a:off x="3487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" name="CustomShape 117"/>
            <p:cNvSpPr/>
            <p:nvPr/>
          </p:nvSpPr>
          <p:spPr>
            <a:xfrm>
              <a:off x="33933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" name="CustomShape 118"/>
            <p:cNvSpPr/>
            <p:nvPr/>
          </p:nvSpPr>
          <p:spPr>
            <a:xfrm>
              <a:off x="32990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" name="CustomShape 119"/>
            <p:cNvSpPr/>
            <p:nvPr/>
          </p:nvSpPr>
          <p:spPr>
            <a:xfrm>
              <a:off x="32050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CustomShape 120"/>
            <p:cNvSpPr/>
            <p:nvPr/>
          </p:nvSpPr>
          <p:spPr>
            <a:xfrm>
              <a:off x="3111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" name="CustomShape 121"/>
            <p:cNvSpPr/>
            <p:nvPr/>
          </p:nvSpPr>
          <p:spPr>
            <a:xfrm>
              <a:off x="30168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" name="CustomShape 122"/>
            <p:cNvSpPr/>
            <p:nvPr/>
          </p:nvSpPr>
          <p:spPr>
            <a:xfrm>
              <a:off x="29217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CustomShape 123"/>
            <p:cNvSpPr/>
            <p:nvPr/>
          </p:nvSpPr>
          <p:spPr>
            <a:xfrm>
              <a:off x="28278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" name="CustomShape 124"/>
            <p:cNvSpPr/>
            <p:nvPr/>
          </p:nvSpPr>
          <p:spPr>
            <a:xfrm>
              <a:off x="27334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" name="CustomShape 125"/>
            <p:cNvSpPr/>
            <p:nvPr/>
          </p:nvSpPr>
          <p:spPr>
            <a:xfrm>
              <a:off x="26395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" name="CustomShape 126"/>
            <p:cNvSpPr/>
            <p:nvPr/>
          </p:nvSpPr>
          <p:spPr>
            <a:xfrm>
              <a:off x="2545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" name="CustomShape 127"/>
            <p:cNvSpPr/>
            <p:nvPr/>
          </p:nvSpPr>
          <p:spPr>
            <a:xfrm>
              <a:off x="24512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" name="CustomShape 128"/>
            <p:cNvSpPr/>
            <p:nvPr/>
          </p:nvSpPr>
          <p:spPr>
            <a:xfrm>
              <a:off x="23562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" name="CustomShape 129"/>
            <p:cNvSpPr/>
            <p:nvPr/>
          </p:nvSpPr>
          <p:spPr>
            <a:xfrm>
              <a:off x="22622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" name="CustomShape 130"/>
            <p:cNvSpPr/>
            <p:nvPr/>
          </p:nvSpPr>
          <p:spPr>
            <a:xfrm>
              <a:off x="21679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" name="CustomShape 131"/>
            <p:cNvSpPr/>
            <p:nvPr/>
          </p:nvSpPr>
          <p:spPr>
            <a:xfrm>
              <a:off x="20739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" name="CustomShape 132"/>
            <p:cNvSpPr/>
            <p:nvPr/>
          </p:nvSpPr>
          <p:spPr>
            <a:xfrm>
              <a:off x="19800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" name="CustomShape 133"/>
            <p:cNvSpPr/>
            <p:nvPr/>
          </p:nvSpPr>
          <p:spPr>
            <a:xfrm>
              <a:off x="18860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" name="CustomShape 134"/>
            <p:cNvSpPr/>
            <p:nvPr/>
          </p:nvSpPr>
          <p:spPr>
            <a:xfrm>
              <a:off x="17906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" name="CustomShape 135"/>
            <p:cNvSpPr/>
            <p:nvPr/>
          </p:nvSpPr>
          <p:spPr>
            <a:xfrm>
              <a:off x="1696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" name="CustomShape 136"/>
            <p:cNvSpPr/>
            <p:nvPr/>
          </p:nvSpPr>
          <p:spPr>
            <a:xfrm>
              <a:off x="16023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" name="CustomShape 137"/>
            <p:cNvSpPr/>
            <p:nvPr/>
          </p:nvSpPr>
          <p:spPr>
            <a:xfrm>
              <a:off x="15084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" name="CustomShape 138"/>
            <p:cNvSpPr/>
            <p:nvPr/>
          </p:nvSpPr>
          <p:spPr>
            <a:xfrm>
              <a:off x="14144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" name="CustomShape 139"/>
            <p:cNvSpPr/>
            <p:nvPr/>
          </p:nvSpPr>
          <p:spPr>
            <a:xfrm>
              <a:off x="13190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" name="CustomShape 140"/>
            <p:cNvSpPr/>
            <p:nvPr/>
          </p:nvSpPr>
          <p:spPr>
            <a:xfrm>
              <a:off x="12250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" name="CustomShape 141"/>
            <p:cNvSpPr/>
            <p:nvPr/>
          </p:nvSpPr>
          <p:spPr>
            <a:xfrm>
              <a:off x="1131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" name="CustomShape 142"/>
            <p:cNvSpPr/>
            <p:nvPr/>
          </p:nvSpPr>
          <p:spPr>
            <a:xfrm>
              <a:off x="10371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" name="CustomShape 143"/>
            <p:cNvSpPr/>
            <p:nvPr/>
          </p:nvSpPr>
          <p:spPr>
            <a:xfrm>
              <a:off x="9428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" name="CustomShape 144"/>
            <p:cNvSpPr/>
            <p:nvPr/>
          </p:nvSpPr>
          <p:spPr>
            <a:xfrm>
              <a:off x="8488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" name="CustomShape 145"/>
            <p:cNvSpPr/>
            <p:nvPr/>
          </p:nvSpPr>
          <p:spPr>
            <a:xfrm>
              <a:off x="7534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" name="CustomShape 146"/>
            <p:cNvSpPr/>
            <p:nvPr/>
          </p:nvSpPr>
          <p:spPr>
            <a:xfrm>
              <a:off x="6595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" name="CustomShape 147"/>
            <p:cNvSpPr/>
            <p:nvPr/>
          </p:nvSpPr>
          <p:spPr>
            <a:xfrm>
              <a:off x="565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" name="CustomShape 148"/>
            <p:cNvSpPr/>
            <p:nvPr/>
          </p:nvSpPr>
          <p:spPr>
            <a:xfrm>
              <a:off x="4716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" name="CustomShape 149"/>
            <p:cNvSpPr/>
            <p:nvPr/>
          </p:nvSpPr>
          <p:spPr>
            <a:xfrm>
              <a:off x="3772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" name="CustomShape 150"/>
            <p:cNvSpPr/>
            <p:nvPr/>
          </p:nvSpPr>
          <p:spPr>
            <a:xfrm>
              <a:off x="283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0" name="CustomShape 151"/>
            <p:cNvSpPr/>
            <p:nvPr/>
          </p:nvSpPr>
          <p:spPr>
            <a:xfrm>
              <a:off x="1882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1" name="CustomShape 152"/>
            <p:cNvSpPr/>
            <p:nvPr/>
          </p:nvSpPr>
          <p:spPr>
            <a:xfrm>
              <a:off x="939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52" name="PlaceHolder 153"/>
          <p:cNvSpPr>
            <a:spLocks noGrp="1"/>
          </p:cNvSpPr>
          <p:nvPr>
            <p:ph type="title"/>
          </p:nvPr>
        </p:nvSpPr>
        <p:spPr>
          <a:xfrm>
            <a:off x="2305080" y="1161000"/>
            <a:ext cx="6152760" cy="115956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/>
            <a:r>
              <a:rPr lang="en-IN" sz="4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3" name="CustomShape 154"/>
          <p:cNvSpPr/>
          <p:nvPr/>
        </p:nvSpPr>
        <p:spPr>
          <a:xfrm>
            <a:off x="723600" y="4219920"/>
            <a:ext cx="794520" cy="985320"/>
          </a:xfrm>
          <a:custGeom>
            <a:avLst/>
            <a:gdLst/>
            <a:ahLst/>
            <a:cxnLst/>
            <a:rect l="l" t="t" r="r" b="b"/>
            <a:pathLst>
              <a:path w="15884" h="19698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155"/>
          <p:cNvSpPr/>
          <p:nvPr/>
        </p:nvSpPr>
        <p:spPr>
          <a:xfrm>
            <a:off x="-58320" y="3053160"/>
            <a:ext cx="781560" cy="889920"/>
          </a:xfrm>
          <a:custGeom>
            <a:avLst/>
            <a:gdLst/>
            <a:ahLst/>
            <a:cxnLst/>
            <a:rect l="l" t="t" r="r" b="b"/>
            <a:pathLst>
              <a:path w="15627" h="17792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156"/>
          <p:cNvSpPr/>
          <p:nvPr/>
        </p:nvSpPr>
        <p:spPr>
          <a:xfrm>
            <a:off x="4025160" y="3422520"/>
            <a:ext cx="370440" cy="809280"/>
          </a:xfrm>
          <a:custGeom>
            <a:avLst/>
            <a:gdLst/>
            <a:ahLst/>
            <a:cxnLst/>
            <a:rect l="l" t="t" r="r" b="b"/>
            <a:pathLst>
              <a:path w="7411" h="16178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157"/>
          <p:cNvSpPr/>
          <p:nvPr/>
        </p:nvSpPr>
        <p:spPr>
          <a:xfrm>
            <a:off x="3078000" y="3128400"/>
            <a:ext cx="730440" cy="895320"/>
          </a:xfrm>
          <a:custGeom>
            <a:avLst/>
            <a:gdLst/>
            <a:ahLst/>
            <a:cxnLst/>
            <a:rect l="l" t="t" r="r" b="b"/>
            <a:pathLst>
              <a:path w="14601" h="179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158"/>
          <p:cNvSpPr/>
          <p:nvPr/>
        </p:nvSpPr>
        <p:spPr>
          <a:xfrm>
            <a:off x="5401800" y="3285720"/>
            <a:ext cx="805680" cy="750600"/>
          </a:xfrm>
          <a:custGeom>
            <a:avLst/>
            <a:gdLst/>
            <a:ahLst/>
            <a:cxnLst/>
            <a:rect l="l" t="t" r="r" b="b"/>
            <a:pathLst>
              <a:path w="16105" h="15004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159"/>
          <p:cNvSpPr/>
          <p:nvPr/>
        </p:nvSpPr>
        <p:spPr>
          <a:xfrm>
            <a:off x="8364600" y="3346920"/>
            <a:ext cx="873360" cy="599760"/>
          </a:xfrm>
          <a:custGeom>
            <a:avLst/>
            <a:gdLst/>
            <a:ahLst/>
            <a:cxnLst/>
            <a:rect l="l" t="t" r="r" b="b"/>
            <a:pathLst>
              <a:path w="17461" h="11995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160"/>
          <p:cNvSpPr/>
          <p:nvPr/>
        </p:nvSpPr>
        <p:spPr>
          <a:xfrm>
            <a:off x="4551120" y="3125520"/>
            <a:ext cx="657000" cy="678960"/>
          </a:xfrm>
          <a:custGeom>
            <a:avLst/>
            <a:gdLst/>
            <a:ahLst/>
            <a:cxnLst/>
            <a:rect l="l" t="t" r="r" b="b"/>
            <a:pathLst>
              <a:path w="13133" h="1357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161"/>
          <p:cNvSpPr/>
          <p:nvPr/>
        </p:nvSpPr>
        <p:spPr>
          <a:xfrm>
            <a:off x="4419720" y="3994920"/>
            <a:ext cx="919440" cy="950400"/>
          </a:xfrm>
          <a:custGeom>
            <a:avLst/>
            <a:gdLst/>
            <a:ahLst/>
            <a:cxnLst/>
            <a:rect l="l" t="t" r="r" b="b"/>
            <a:pathLst>
              <a:path w="18378" h="19002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162"/>
          <p:cNvSpPr/>
          <p:nvPr/>
        </p:nvSpPr>
        <p:spPr>
          <a:xfrm>
            <a:off x="2644920" y="4036680"/>
            <a:ext cx="889920" cy="706320"/>
          </a:xfrm>
          <a:custGeom>
            <a:avLst/>
            <a:gdLst/>
            <a:ahLst/>
            <a:cxnLst/>
            <a:rect l="l" t="t" r="r" b="b"/>
            <a:pathLst>
              <a:path w="17792" h="14124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163"/>
          <p:cNvSpPr/>
          <p:nvPr/>
        </p:nvSpPr>
        <p:spPr>
          <a:xfrm>
            <a:off x="2116440" y="3186000"/>
            <a:ext cx="829440" cy="779760"/>
          </a:xfrm>
          <a:custGeom>
            <a:avLst/>
            <a:gdLst/>
            <a:ahLst/>
            <a:cxnLst/>
            <a:rect l="l" t="t" r="r" b="b"/>
            <a:pathLst>
              <a:path w="16581" h="1559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164"/>
          <p:cNvSpPr/>
          <p:nvPr/>
        </p:nvSpPr>
        <p:spPr>
          <a:xfrm>
            <a:off x="1347480" y="3186000"/>
            <a:ext cx="598680" cy="706320"/>
          </a:xfrm>
          <a:custGeom>
            <a:avLst/>
            <a:gdLst/>
            <a:ahLst/>
            <a:cxnLst/>
            <a:rect l="l" t="t" r="r" b="b"/>
            <a:pathLst>
              <a:path w="9391" h="11079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165"/>
          <p:cNvSpPr/>
          <p:nvPr/>
        </p:nvSpPr>
        <p:spPr>
          <a:xfrm>
            <a:off x="2681640" y="4813560"/>
            <a:ext cx="816480" cy="313560"/>
          </a:xfrm>
          <a:custGeom>
            <a:avLst/>
            <a:gdLst/>
            <a:ahLst/>
            <a:cxnLst/>
            <a:rect l="l" t="t" r="r" b="b"/>
            <a:pathLst>
              <a:path w="16325" h="6274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166"/>
          <p:cNvSpPr/>
          <p:nvPr/>
        </p:nvSpPr>
        <p:spPr>
          <a:xfrm>
            <a:off x="7146360" y="4508640"/>
            <a:ext cx="1040400" cy="730440"/>
          </a:xfrm>
          <a:custGeom>
            <a:avLst/>
            <a:gdLst/>
            <a:ahLst/>
            <a:cxnLst/>
            <a:rect l="l" t="t" r="r" b="b"/>
            <a:pathLst>
              <a:path w="20800" h="146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167"/>
          <p:cNvSpPr/>
          <p:nvPr/>
        </p:nvSpPr>
        <p:spPr>
          <a:xfrm>
            <a:off x="7146360" y="3104280"/>
            <a:ext cx="684360" cy="721080"/>
          </a:xfrm>
          <a:custGeom>
            <a:avLst/>
            <a:gdLst/>
            <a:ahLst/>
            <a:cxnLst/>
            <a:rect l="l" t="t" r="r" b="b"/>
            <a:pathLst>
              <a:path w="13683" h="14417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168"/>
          <p:cNvSpPr/>
          <p:nvPr/>
        </p:nvSpPr>
        <p:spPr>
          <a:xfrm>
            <a:off x="5262120" y="4729680"/>
            <a:ext cx="524520" cy="372240"/>
          </a:xfrm>
          <a:custGeom>
            <a:avLst/>
            <a:gdLst/>
            <a:ahLst/>
            <a:cxnLst/>
            <a:rect l="l" t="t" r="r" b="b"/>
            <a:pathLst>
              <a:path w="10492" h="7447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169"/>
          <p:cNvSpPr/>
          <p:nvPr/>
        </p:nvSpPr>
        <p:spPr>
          <a:xfrm>
            <a:off x="8376480" y="4728960"/>
            <a:ext cx="508320" cy="324720"/>
          </a:xfrm>
          <a:custGeom>
            <a:avLst/>
            <a:gdLst/>
            <a:ahLst/>
            <a:cxnLst/>
            <a:rect l="l" t="t" r="r" b="b"/>
            <a:pathLst>
              <a:path w="10162" h="6494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170"/>
          <p:cNvSpPr/>
          <p:nvPr/>
        </p:nvSpPr>
        <p:spPr>
          <a:xfrm>
            <a:off x="3808800" y="4429440"/>
            <a:ext cx="570600" cy="567000"/>
          </a:xfrm>
          <a:custGeom>
            <a:avLst/>
            <a:gdLst/>
            <a:ahLst/>
            <a:cxnLst/>
            <a:rect l="l" t="t" r="r" b="b"/>
            <a:pathLst>
              <a:path w="11409" h="11336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171"/>
          <p:cNvSpPr/>
          <p:nvPr/>
        </p:nvSpPr>
        <p:spPr>
          <a:xfrm>
            <a:off x="7975440" y="3053160"/>
            <a:ext cx="541080" cy="678960"/>
          </a:xfrm>
          <a:custGeom>
            <a:avLst/>
            <a:gdLst/>
            <a:ahLst/>
            <a:cxnLst/>
            <a:rect l="l" t="t" r="r" b="b"/>
            <a:pathLst>
              <a:path w="10822" h="13574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172"/>
          <p:cNvSpPr/>
          <p:nvPr/>
        </p:nvSpPr>
        <p:spPr>
          <a:xfrm>
            <a:off x="1570680" y="4028400"/>
            <a:ext cx="734040" cy="722880"/>
          </a:xfrm>
          <a:custGeom>
            <a:avLst/>
            <a:gdLst/>
            <a:ahLst/>
            <a:cxnLst/>
            <a:rect l="l" t="t" r="r" b="b"/>
            <a:pathLst>
              <a:path w="14674" h="1445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173"/>
          <p:cNvSpPr/>
          <p:nvPr/>
        </p:nvSpPr>
        <p:spPr>
          <a:xfrm>
            <a:off x="246960" y="4095000"/>
            <a:ext cx="275040" cy="243720"/>
          </a:xfrm>
          <a:custGeom>
            <a:avLst/>
            <a:gdLst/>
            <a:ahLst/>
            <a:cxnLst/>
            <a:rect l="l" t="t" r="r" b="b"/>
            <a:pathLst>
              <a:path w="5504" h="488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174"/>
          <p:cNvSpPr/>
          <p:nvPr/>
        </p:nvSpPr>
        <p:spPr>
          <a:xfrm>
            <a:off x="8516880" y="4082760"/>
            <a:ext cx="689760" cy="510120"/>
          </a:xfrm>
          <a:custGeom>
            <a:avLst/>
            <a:gdLst/>
            <a:ahLst/>
            <a:cxnLst/>
            <a:rect l="l" t="t" r="r" b="b"/>
            <a:pathLst>
              <a:path w="13793" h="10199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175"/>
          <p:cNvSpPr/>
          <p:nvPr/>
        </p:nvSpPr>
        <p:spPr>
          <a:xfrm>
            <a:off x="859680" y="3417480"/>
            <a:ext cx="317160" cy="658800"/>
          </a:xfrm>
          <a:custGeom>
            <a:avLst/>
            <a:gdLst/>
            <a:ahLst/>
            <a:cxnLst/>
            <a:rect l="l" t="t" r="r" b="b"/>
            <a:pathLst>
              <a:path w="6347" h="13169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176"/>
          <p:cNvSpPr/>
          <p:nvPr/>
        </p:nvSpPr>
        <p:spPr>
          <a:xfrm rot="1920600">
            <a:off x="5707080" y="4213800"/>
            <a:ext cx="884520" cy="750600"/>
          </a:xfrm>
          <a:custGeom>
            <a:avLst/>
            <a:gdLst/>
            <a:ahLst/>
            <a:cxnLst/>
            <a:rect l="l" t="t" r="r" b="b"/>
            <a:pathLst>
              <a:path w="17681" h="15004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177"/>
          <p:cNvSpPr/>
          <p:nvPr/>
        </p:nvSpPr>
        <p:spPr>
          <a:xfrm rot="18103200">
            <a:off x="115560" y="4509720"/>
            <a:ext cx="537480" cy="464040"/>
          </a:xfrm>
          <a:custGeom>
            <a:avLst/>
            <a:gdLst/>
            <a:ahLst/>
            <a:cxnLst/>
            <a:rect l="l" t="t" r="r" b="b"/>
            <a:pathLst>
              <a:path w="10748" h="9281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178"/>
          <p:cNvSpPr/>
          <p:nvPr/>
        </p:nvSpPr>
        <p:spPr>
          <a:xfrm>
            <a:off x="7518240" y="3966480"/>
            <a:ext cx="846000" cy="597960"/>
          </a:xfrm>
          <a:custGeom>
            <a:avLst/>
            <a:gdLst/>
            <a:ahLst/>
            <a:cxnLst/>
            <a:rect l="l" t="t" r="r" b="b"/>
            <a:pathLst>
              <a:path w="16911" h="11959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179"/>
          <p:cNvSpPr/>
          <p:nvPr/>
        </p:nvSpPr>
        <p:spPr>
          <a:xfrm rot="16200000">
            <a:off x="6496560" y="3021840"/>
            <a:ext cx="493560" cy="631080"/>
          </a:xfrm>
          <a:custGeom>
            <a:avLst/>
            <a:gdLst/>
            <a:ahLst/>
            <a:cxnLst/>
            <a:rect l="l" t="t" r="r" b="b"/>
            <a:pathLst>
              <a:path w="9868" h="1262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180"/>
          <p:cNvSpPr/>
          <p:nvPr/>
        </p:nvSpPr>
        <p:spPr>
          <a:xfrm>
            <a:off x="6453360" y="3705840"/>
            <a:ext cx="666000" cy="752400"/>
          </a:xfrm>
          <a:custGeom>
            <a:avLst/>
            <a:gdLst/>
            <a:ahLst/>
            <a:cxnLst/>
            <a:rect l="l" t="t" r="r" b="b"/>
            <a:pathLst>
              <a:path w="13316" h="15041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181"/>
          <p:cNvSpPr/>
          <p:nvPr/>
        </p:nvSpPr>
        <p:spPr>
          <a:xfrm>
            <a:off x="1865880" y="4743000"/>
            <a:ext cx="680760" cy="455040"/>
          </a:xfrm>
          <a:custGeom>
            <a:avLst/>
            <a:gdLst/>
            <a:ahLst/>
            <a:cxnLst/>
            <a:rect l="l" t="t" r="r" b="b"/>
            <a:pathLst>
              <a:path w="13610" h="9098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182"/>
          <p:cNvSpPr/>
          <p:nvPr/>
        </p:nvSpPr>
        <p:spPr>
          <a:xfrm>
            <a:off x="6669720" y="4614480"/>
            <a:ext cx="308160" cy="330120"/>
          </a:xfrm>
          <a:custGeom>
            <a:avLst/>
            <a:gdLst/>
            <a:ahLst/>
            <a:cxnLst/>
            <a:rect l="l" t="t" r="r" b="b"/>
            <a:pathLst>
              <a:path w="6164" h="660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PlaceHolder 18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1"/>
          <p:cNvGrpSpPr/>
          <p:nvPr/>
        </p:nvGrpSpPr>
        <p:grpSpPr>
          <a:xfrm>
            <a:off x="0" y="0"/>
            <a:ext cx="9143280" cy="5142960"/>
            <a:chOff x="0" y="0"/>
            <a:chExt cx="9143280" cy="5142960"/>
          </a:xfrm>
        </p:grpSpPr>
        <p:sp>
          <p:nvSpPr>
            <p:cNvPr id="220" name="CustomShape 2"/>
            <p:cNvSpPr/>
            <p:nvPr/>
          </p:nvSpPr>
          <p:spPr>
            <a:xfrm>
              <a:off x="0" y="0"/>
              <a:ext cx="9143280" cy="5142960"/>
            </a:xfrm>
            <a:custGeom>
              <a:avLst/>
              <a:gdLst/>
              <a:ahLst/>
              <a:cxnLst/>
              <a:rect l="l" t="t" r="r" b="b"/>
              <a:pathLst>
                <a:path w="281716" h="158465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CustomShape 3"/>
            <p:cNvSpPr/>
            <p:nvPr/>
          </p:nvSpPr>
          <p:spPr>
            <a:xfrm>
              <a:off x="0" y="50493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CustomShape 4"/>
            <p:cNvSpPr/>
            <p:nvPr/>
          </p:nvSpPr>
          <p:spPr>
            <a:xfrm>
              <a:off x="0" y="49564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CustomShape 5"/>
            <p:cNvSpPr/>
            <p:nvPr/>
          </p:nvSpPr>
          <p:spPr>
            <a:xfrm>
              <a:off x="0" y="48621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CustomShape 6"/>
            <p:cNvSpPr/>
            <p:nvPr/>
          </p:nvSpPr>
          <p:spPr>
            <a:xfrm>
              <a:off x="0" y="47696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CustomShape 7"/>
            <p:cNvSpPr/>
            <p:nvPr/>
          </p:nvSpPr>
          <p:spPr>
            <a:xfrm>
              <a:off x="0" y="46753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CustomShape 8"/>
            <p:cNvSpPr/>
            <p:nvPr/>
          </p:nvSpPr>
          <p:spPr>
            <a:xfrm>
              <a:off x="0" y="45824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CustomShape 9"/>
            <p:cNvSpPr/>
            <p:nvPr/>
          </p:nvSpPr>
          <p:spPr>
            <a:xfrm>
              <a:off x="0" y="44884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CustomShape 10"/>
            <p:cNvSpPr/>
            <p:nvPr/>
          </p:nvSpPr>
          <p:spPr>
            <a:xfrm>
              <a:off x="0" y="43956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CustomShape 11"/>
            <p:cNvSpPr/>
            <p:nvPr/>
          </p:nvSpPr>
          <p:spPr>
            <a:xfrm>
              <a:off x="0" y="43016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CustomShape 12"/>
            <p:cNvSpPr/>
            <p:nvPr/>
          </p:nvSpPr>
          <p:spPr>
            <a:xfrm>
              <a:off x="0" y="42087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CustomShape 13"/>
            <p:cNvSpPr/>
            <p:nvPr/>
          </p:nvSpPr>
          <p:spPr>
            <a:xfrm>
              <a:off x="0" y="41148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CustomShape 14"/>
            <p:cNvSpPr/>
            <p:nvPr/>
          </p:nvSpPr>
          <p:spPr>
            <a:xfrm>
              <a:off x="0" y="40204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CustomShape 15"/>
            <p:cNvSpPr/>
            <p:nvPr/>
          </p:nvSpPr>
          <p:spPr>
            <a:xfrm>
              <a:off x="0" y="39276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CustomShape 16"/>
            <p:cNvSpPr/>
            <p:nvPr/>
          </p:nvSpPr>
          <p:spPr>
            <a:xfrm>
              <a:off x="0" y="38336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CustomShape 17"/>
            <p:cNvSpPr/>
            <p:nvPr/>
          </p:nvSpPr>
          <p:spPr>
            <a:xfrm>
              <a:off x="0" y="37407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CustomShape 18"/>
            <p:cNvSpPr/>
            <p:nvPr/>
          </p:nvSpPr>
          <p:spPr>
            <a:xfrm>
              <a:off x="0" y="36468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CustomShape 19"/>
            <p:cNvSpPr/>
            <p:nvPr/>
          </p:nvSpPr>
          <p:spPr>
            <a:xfrm>
              <a:off x="0" y="35539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" name="CustomShape 20"/>
            <p:cNvSpPr/>
            <p:nvPr/>
          </p:nvSpPr>
          <p:spPr>
            <a:xfrm>
              <a:off x="0" y="34599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" name="CustomShape 21"/>
            <p:cNvSpPr/>
            <p:nvPr/>
          </p:nvSpPr>
          <p:spPr>
            <a:xfrm>
              <a:off x="0" y="33670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CustomShape 22"/>
            <p:cNvSpPr/>
            <p:nvPr/>
          </p:nvSpPr>
          <p:spPr>
            <a:xfrm>
              <a:off x="0" y="32727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CustomShape 23"/>
            <p:cNvSpPr/>
            <p:nvPr/>
          </p:nvSpPr>
          <p:spPr>
            <a:xfrm>
              <a:off x="0" y="31798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CustomShape 24"/>
            <p:cNvSpPr/>
            <p:nvPr/>
          </p:nvSpPr>
          <p:spPr>
            <a:xfrm>
              <a:off x="0" y="30859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" name="CustomShape 25"/>
            <p:cNvSpPr/>
            <p:nvPr/>
          </p:nvSpPr>
          <p:spPr>
            <a:xfrm>
              <a:off x="0" y="29919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" name="CustomShape 26"/>
            <p:cNvSpPr/>
            <p:nvPr/>
          </p:nvSpPr>
          <p:spPr>
            <a:xfrm>
              <a:off x="0" y="28990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" name="CustomShape 27"/>
            <p:cNvSpPr/>
            <p:nvPr/>
          </p:nvSpPr>
          <p:spPr>
            <a:xfrm>
              <a:off x="0" y="28051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" name="CustomShape 28"/>
            <p:cNvSpPr/>
            <p:nvPr/>
          </p:nvSpPr>
          <p:spPr>
            <a:xfrm>
              <a:off x="0" y="27122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CustomShape 29"/>
            <p:cNvSpPr/>
            <p:nvPr/>
          </p:nvSpPr>
          <p:spPr>
            <a:xfrm>
              <a:off x="0" y="26179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30"/>
            <p:cNvSpPr/>
            <p:nvPr/>
          </p:nvSpPr>
          <p:spPr>
            <a:xfrm>
              <a:off x="0" y="25250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CustomShape 31"/>
            <p:cNvSpPr/>
            <p:nvPr/>
          </p:nvSpPr>
          <p:spPr>
            <a:xfrm>
              <a:off x="0" y="24310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" name="CustomShape 32"/>
            <p:cNvSpPr/>
            <p:nvPr/>
          </p:nvSpPr>
          <p:spPr>
            <a:xfrm>
              <a:off x="0" y="23382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CustomShape 33"/>
            <p:cNvSpPr/>
            <p:nvPr/>
          </p:nvSpPr>
          <p:spPr>
            <a:xfrm>
              <a:off x="0" y="22442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CustomShape 34"/>
            <p:cNvSpPr/>
            <p:nvPr/>
          </p:nvSpPr>
          <p:spPr>
            <a:xfrm>
              <a:off x="0" y="21513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CustomShape 35"/>
            <p:cNvSpPr/>
            <p:nvPr/>
          </p:nvSpPr>
          <p:spPr>
            <a:xfrm>
              <a:off x="0" y="20574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" name="CustomShape 36"/>
            <p:cNvSpPr/>
            <p:nvPr/>
          </p:nvSpPr>
          <p:spPr>
            <a:xfrm>
              <a:off x="0" y="19634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" name="CustomShape 37"/>
            <p:cNvSpPr/>
            <p:nvPr/>
          </p:nvSpPr>
          <p:spPr>
            <a:xfrm>
              <a:off x="0" y="18705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CustomShape 38"/>
            <p:cNvSpPr/>
            <p:nvPr/>
          </p:nvSpPr>
          <p:spPr>
            <a:xfrm>
              <a:off x="0" y="17762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" name="CustomShape 39"/>
            <p:cNvSpPr/>
            <p:nvPr/>
          </p:nvSpPr>
          <p:spPr>
            <a:xfrm>
              <a:off x="0" y="16833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" name="CustomShape 40"/>
            <p:cNvSpPr/>
            <p:nvPr/>
          </p:nvSpPr>
          <p:spPr>
            <a:xfrm>
              <a:off x="0" y="15894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" name="CustomShape 41"/>
            <p:cNvSpPr/>
            <p:nvPr/>
          </p:nvSpPr>
          <p:spPr>
            <a:xfrm>
              <a:off x="0" y="14965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CustomShape 42"/>
            <p:cNvSpPr/>
            <p:nvPr/>
          </p:nvSpPr>
          <p:spPr>
            <a:xfrm>
              <a:off x="0" y="14025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" name="CustomShape 43"/>
            <p:cNvSpPr/>
            <p:nvPr/>
          </p:nvSpPr>
          <p:spPr>
            <a:xfrm>
              <a:off x="0" y="13096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" name="CustomShape 44"/>
            <p:cNvSpPr/>
            <p:nvPr/>
          </p:nvSpPr>
          <p:spPr>
            <a:xfrm>
              <a:off x="0" y="12157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" name="CustomShape 45"/>
            <p:cNvSpPr/>
            <p:nvPr/>
          </p:nvSpPr>
          <p:spPr>
            <a:xfrm>
              <a:off x="0" y="11228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" name="CustomShape 46"/>
            <p:cNvSpPr/>
            <p:nvPr/>
          </p:nvSpPr>
          <p:spPr>
            <a:xfrm>
              <a:off x="0" y="10285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" name="CustomShape 47"/>
            <p:cNvSpPr/>
            <p:nvPr/>
          </p:nvSpPr>
          <p:spPr>
            <a:xfrm>
              <a:off x="0" y="9345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" name="CustomShape 48"/>
            <p:cNvSpPr/>
            <p:nvPr/>
          </p:nvSpPr>
          <p:spPr>
            <a:xfrm>
              <a:off x="0" y="8416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7" name="CustomShape 49"/>
            <p:cNvSpPr/>
            <p:nvPr/>
          </p:nvSpPr>
          <p:spPr>
            <a:xfrm>
              <a:off x="0" y="7477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8" name="CustomShape 50"/>
            <p:cNvSpPr/>
            <p:nvPr/>
          </p:nvSpPr>
          <p:spPr>
            <a:xfrm>
              <a:off x="0" y="6548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CustomShape 51"/>
            <p:cNvSpPr/>
            <p:nvPr/>
          </p:nvSpPr>
          <p:spPr>
            <a:xfrm>
              <a:off x="0" y="5608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CustomShape 52"/>
            <p:cNvSpPr/>
            <p:nvPr/>
          </p:nvSpPr>
          <p:spPr>
            <a:xfrm>
              <a:off x="0" y="4680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CustomShape 53"/>
            <p:cNvSpPr/>
            <p:nvPr/>
          </p:nvSpPr>
          <p:spPr>
            <a:xfrm>
              <a:off x="0" y="3736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" name="CustomShape 54"/>
            <p:cNvSpPr/>
            <p:nvPr/>
          </p:nvSpPr>
          <p:spPr>
            <a:xfrm>
              <a:off x="0" y="2808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CustomShape 55"/>
            <p:cNvSpPr/>
            <p:nvPr/>
          </p:nvSpPr>
          <p:spPr>
            <a:xfrm>
              <a:off x="0" y="1868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CustomShape 56"/>
            <p:cNvSpPr/>
            <p:nvPr/>
          </p:nvSpPr>
          <p:spPr>
            <a:xfrm>
              <a:off x="0" y="939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CustomShape 57"/>
            <p:cNvSpPr/>
            <p:nvPr/>
          </p:nvSpPr>
          <p:spPr>
            <a:xfrm>
              <a:off x="9049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" name="CustomShape 58"/>
            <p:cNvSpPr/>
            <p:nvPr/>
          </p:nvSpPr>
          <p:spPr>
            <a:xfrm>
              <a:off x="89557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" name="CustomShape 59"/>
            <p:cNvSpPr/>
            <p:nvPr/>
          </p:nvSpPr>
          <p:spPr>
            <a:xfrm>
              <a:off x="8860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" name="CustomShape 60"/>
            <p:cNvSpPr/>
            <p:nvPr/>
          </p:nvSpPr>
          <p:spPr>
            <a:xfrm>
              <a:off x="87663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" name="CustomShape 61"/>
            <p:cNvSpPr/>
            <p:nvPr/>
          </p:nvSpPr>
          <p:spPr>
            <a:xfrm>
              <a:off x="86724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" name="CustomShape 62"/>
            <p:cNvSpPr/>
            <p:nvPr/>
          </p:nvSpPr>
          <p:spPr>
            <a:xfrm>
              <a:off x="85780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" name="CustomShape 63"/>
            <p:cNvSpPr/>
            <p:nvPr/>
          </p:nvSpPr>
          <p:spPr>
            <a:xfrm>
              <a:off x="8484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" name="CustomShape 64"/>
            <p:cNvSpPr/>
            <p:nvPr/>
          </p:nvSpPr>
          <p:spPr>
            <a:xfrm>
              <a:off x="83901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3" name="CustomShape 65"/>
            <p:cNvSpPr/>
            <p:nvPr/>
          </p:nvSpPr>
          <p:spPr>
            <a:xfrm>
              <a:off x="82947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4" name="CustomShape 66"/>
            <p:cNvSpPr/>
            <p:nvPr/>
          </p:nvSpPr>
          <p:spPr>
            <a:xfrm>
              <a:off x="82008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" name="CustomShape 67"/>
            <p:cNvSpPr/>
            <p:nvPr/>
          </p:nvSpPr>
          <p:spPr>
            <a:xfrm>
              <a:off x="81068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" name="CustomShape 68"/>
            <p:cNvSpPr/>
            <p:nvPr/>
          </p:nvSpPr>
          <p:spPr>
            <a:xfrm>
              <a:off x="80125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" name="CustomShape 69"/>
            <p:cNvSpPr/>
            <p:nvPr/>
          </p:nvSpPr>
          <p:spPr>
            <a:xfrm>
              <a:off x="7918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" name="CustomShape 70"/>
            <p:cNvSpPr/>
            <p:nvPr/>
          </p:nvSpPr>
          <p:spPr>
            <a:xfrm>
              <a:off x="78246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" name="CustomShape 71"/>
            <p:cNvSpPr/>
            <p:nvPr/>
          </p:nvSpPr>
          <p:spPr>
            <a:xfrm>
              <a:off x="77292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" name="CustomShape 72"/>
            <p:cNvSpPr/>
            <p:nvPr/>
          </p:nvSpPr>
          <p:spPr>
            <a:xfrm>
              <a:off x="76352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" name="CustomShape 73"/>
            <p:cNvSpPr/>
            <p:nvPr/>
          </p:nvSpPr>
          <p:spPr>
            <a:xfrm>
              <a:off x="75412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" name="CustomShape 74"/>
            <p:cNvSpPr/>
            <p:nvPr/>
          </p:nvSpPr>
          <p:spPr>
            <a:xfrm>
              <a:off x="7447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" name="CustomShape 75"/>
            <p:cNvSpPr/>
            <p:nvPr/>
          </p:nvSpPr>
          <p:spPr>
            <a:xfrm>
              <a:off x="73530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" name="CustomShape 76"/>
            <p:cNvSpPr/>
            <p:nvPr/>
          </p:nvSpPr>
          <p:spPr>
            <a:xfrm>
              <a:off x="72579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" name="CustomShape 77"/>
            <p:cNvSpPr/>
            <p:nvPr/>
          </p:nvSpPr>
          <p:spPr>
            <a:xfrm>
              <a:off x="71636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" name="CustomShape 78"/>
            <p:cNvSpPr/>
            <p:nvPr/>
          </p:nvSpPr>
          <p:spPr>
            <a:xfrm>
              <a:off x="7069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" name="CustomShape 79"/>
            <p:cNvSpPr/>
            <p:nvPr/>
          </p:nvSpPr>
          <p:spPr>
            <a:xfrm>
              <a:off x="69757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CustomShape 80"/>
            <p:cNvSpPr/>
            <p:nvPr/>
          </p:nvSpPr>
          <p:spPr>
            <a:xfrm>
              <a:off x="68817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CustomShape 81"/>
            <p:cNvSpPr/>
            <p:nvPr/>
          </p:nvSpPr>
          <p:spPr>
            <a:xfrm>
              <a:off x="67874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CustomShape 82"/>
            <p:cNvSpPr/>
            <p:nvPr/>
          </p:nvSpPr>
          <p:spPr>
            <a:xfrm>
              <a:off x="66924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CustomShape 83"/>
            <p:cNvSpPr/>
            <p:nvPr/>
          </p:nvSpPr>
          <p:spPr>
            <a:xfrm>
              <a:off x="65984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2" name="CustomShape 84"/>
            <p:cNvSpPr/>
            <p:nvPr/>
          </p:nvSpPr>
          <p:spPr>
            <a:xfrm>
              <a:off x="6504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3" name="CustomShape 85"/>
            <p:cNvSpPr/>
            <p:nvPr/>
          </p:nvSpPr>
          <p:spPr>
            <a:xfrm>
              <a:off x="64101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" name="CustomShape 86"/>
            <p:cNvSpPr/>
            <p:nvPr/>
          </p:nvSpPr>
          <p:spPr>
            <a:xfrm>
              <a:off x="63162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" name="CustomShape 87"/>
            <p:cNvSpPr/>
            <p:nvPr/>
          </p:nvSpPr>
          <p:spPr>
            <a:xfrm>
              <a:off x="62218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" name="CustomShape 88"/>
            <p:cNvSpPr/>
            <p:nvPr/>
          </p:nvSpPr>
          <p:spPr>
            <a:xfrm>
              <a:off x="61268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7" name="CustomShape 89"/>
            <p:cNvSpPr/>
            <p:nvPr/>
          </p:nvSpPr>
          <p:spPr>
            <a:xfrm>
              <a:off x="60328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8" name="CustomShape 90"/>
            <p:cNvSpPr/>
            <p:nvPr/>
          </p:nvSpPr>
          <p:spPr>
            <a:xfrm>
              <a:off x="5938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9" name="CustomShape 91"/>
            <p:cNvSpPr/>
            <p:nvPr/>
          </p:nvSpPr>
          <p:spPr>
            <a:xfrm>
              <a:off x="58446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0" name="CustomShape 92"/>
            <p:cNvSpPr/>
            <p:nvPr/>
          </p:nvSpPr>
          <p:spPr>
            <a:xfrm>
              <a:off x="57506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1" name="CustomShape 93"/>
            <p:cNvSpPr/>
            <p:nvPr/>
          </p:nvSpPr>
          <p:spPr>
            <a:xfrm>
              <a:off x="5656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2" name="CustomShape 94"/>
            <p:cNvSpPr/>
            <p:nvPr/>
          </p:nvSpPr>
          <p:spPr>
            <a:xfrm>
              <a:off x="55612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3" name="CustomShape 95"/>
            <p:cNvSpPr/>
            <p:nvPr/>
          </p:nvSpPr>
          <p:spPr>
            <a:xfrm>
              <a:off x="5467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4" name="CustomShape 96"/>
            <p:cNvSpPr/>
            <p:nvPr/>
          </p:nvSpPr>
          <p:spPr>
            <a:xfrm>
              <a:off x="53730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5" name="CustomShape 97"/>
            <p:cNvSpPr/>
            <p:nvPr/>
          </p:nvSpPr>
          <p:spPr>
            <a:xfrm>
              <a:off x="52790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6" name="CustomShape 98"/>
            <p:cNvSpPr/>
            <p:nvPr/>
          </p:nvSpPr>
          <p:spPr>
            <a:xfrm>
              <a:off x="51850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" name="CustomShape 99"/>
            <p:cNvSpPr/>
            <p:nvPr/>
          </p:nvSpPr>
          <p:spPr>
            <a:xfrm>
              <a:off x="5089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" name="CustomShape 100"/>
            <p:cNvSpPr/>
            <p:nvPr/>
          </p:nvSpPr>
          <p:spPr>
            <a:xfrm>
              <a:off x="49957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9" name="CustomShape 101"/>
            <p:cNvSpPr/>
            <p:nvPr/>
          </p:nvSpPr>
          <p:spPr>
            <a:xfrm>
              <a:off x="49017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CustomShape 102"/>
            <p:cNvSpPr/>
            <p:nvPr/>
          </p:nvSpPr>
          <p:spPr>
            <a:xfrm>
              <a:off x="48074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CustomShape 103"/>
            <p:cNvSpPr/>
            <p:nvPr/>
          </p:nvSpPr>
          <p:spPr>
            <a:xfrm>
              <a:off x="47134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CustomShape 104"/>
            <p:cNvSpPr/>
            <p:nvPr/>
          </p:nvSpPr>
          <p:spPr>
            <a:xfrm>
              <a:off x="46195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" name="CustomShape 105"/>
            <p:cNvSpPr/>
            <p:nvPr/>
          </p:nvSpPr>
          <p:spPr>
            <a:xfrm>
              <a:off x="4524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" name="CustomShape 106"/>
            <p:cNvSpPr/>
            <p:nvPr/>
          </p:nvSpPr>
          <p:spPr>
            <a:xfrm>
              <a:off x="44301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107"/>
            <p:cNvSpPr/>
            <p:nvPr/>
          </p:nvSpPr>
          <p:spPr>
            <a:xfrm>
              <a:off x="43362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108"/>
            <p:cNvSpPr/>
            <p:nvPr/>
          </p:nvSpPr>
          <p:spPr>
            <a:xfrm>
              <a:off x="42422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CustomShape 109"/>
            <p:cNvSpPr/>
            <p:nvPr/>
          </p:nvSpPr>
          <p:spPr>
            <a:xfrm>
              <a:off x="41479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CustomShape 110"/>
            <p:cNvSpPr/>
            <p:nvPr/>
          </p:nvSpPr>
          <p:spPr>
            <a:xfrm>
              <a:off x="40539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CustomShape 111"/>
            <p:cNvSpPr/>
            <p:nvPr/>
          </p:nvSpPr>
          <p:spPr>
            <a:xfrm>
              <a:off x="3958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CustomShape 112"/>
            <p:cNvSpPr/>
            <p:nvPr/>
          </p:nvSpPr>
          <p:spPr>
            <a:xfrm>
              <a:off x="38646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CustomShape 113"/>
            <p:cNvSpPr/>
            <p:nvPr/>
          </p:nvSpPr>
          <p:spPr>
            <a:xfrm>
              <a:off x="37706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CustomShape 114"/>
            <p:cNvSpPr/>
            <p:nvPr/>
          </p:nvSpPr>
          <p:spPr>
            <a:xfrm>
              <a:off x="3676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" name="CustomShape 115"/>
            <p:cNvSpPr/>
            <p:nvPr/>
          </p:nvSpPr>
          <p:spPr>
            <a:xfrm>
              <a:off x="35823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" name="CustomShape 116"/>
            <p:cNvSpPr/>
            <p:nvPr/>
          </p:nvSpPr>
          <p:spPr>
            <a:xfrm>
              <a:off x="3487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CustomShape 117"/>
            <p:cNvSpPr/>
            <p:nvPr/>
          </p:nvSpPr>
          <p:spPr>
            <a:xfrm>
              <a:off x="33933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CustomShape 118"/>
            <p:cNvSpPr/>
            <p:nvPr/>
          </p:nvSpPr>
          <p:spPr>
            <a:xfrm>
              <a:off x="32990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CustomShape 119"/>
            <p:cNvSpPr/>
            <p:nvPr/>
          </p:nvSpPr>
          <p:spPr>
            <a:xfrm>
              <a:off x="32050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CustomShape 120"/>
            <p:cNvSpPr/>
            <p:nvPr/>
          </p:nvSpPr>
          <p:spPr>
            <a:xfrm>
              <a:off x="3111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CustomShape 121"/>
            <p:cNvSpPr/>
            <p:nvPr/>
          </p:nvSpPr>
          <p:spPr>
            <a:xfrm>
              <a:off x="30168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CustomShape 122"/>
            <p:cNvSpPr/>
            <p:nvPr/>
          </p:nvSpPr>
          <p:spPr>
            <a:xfrm>
              <a:off x="29217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CustomShape 123"/>
            <p:cNvSpPr/>
            <p:nvPr/>
          </p:nvSpPr>
          <p:spPr>
            <a:xfrm>
              <a:off x="28278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CustomShape 124"/>
            <p:cNvSpPr/>
            <p:nvPr/>
          </p:nvSpPr>
          <p:spPr>
            <a:xfrm>
              <a:off x="27334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" name="CustomShape 125"/>
            <p:cNvSpPr/>
            <p:nvPr/>
          </p:nvSpPr>
          <p:spPr>
            <a:xfrm>
              <a:off x="26395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CustomShape 126"/>
            <p:cNvSpPr/>
            <p:nvPr/>
          </p:nvSpPr>
          <p:spPr>
            <a:xfrm>
              <a:off x="2545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" name="CustomShape 127"/>
            <p:cNvSpPr/>
            <p:nvPr/>
          </p:nvSpPr>
          <p:spPr>
            <a:xfrm>
              <a:off x="24512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" name="CustomShape 128"/>
            <p:cNvSpPr/>
            <p:nvPr/>
          </p:nvSpPr>
          <p:spPr>
            <a:xfrm>
              <a:off x="23562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CustomShape 129"/>
            <p:cNvSpPr/>
            <p:nvPr/>
          </p:nvSpPr>
          <p:spPr>
            <a:xfrm>
              <a:off x="22622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CustomShape 130"/>
            <p:cNvSpPr/>
            <p:nvPr/>
          </p:nvSpPr>
          <p:spPr>
            <a:xfrm>
              <a:off x="21679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CustomShape 131"/>
            <p:cNvSpPr/>
            <p:nvPr/>
          </p:nvSpPr>
          <p:spPr>
            <a:xfrm>
              <a:off x="20739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CustomShape 132"/>
            <p:cNvSpPr/>
            <p:nvPr/>
          </p:nvSpPr>
          <p:spPr>
            <a:xfrm>
              <a:off x="19800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CustomShape 133"/>
            <p:cNvSpPr/>
            <p:nvPr/>
          </p:nvSpPr>
          <p:spPr>
            <a:xfrm>
              <a:off x="18860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" name="CustomShape 134"/>
            <p:cNvSpPr/>
            <p:nvPr/>
          </p:nvSpPr>
          <p:spPr>
            <a:xfrm>
              <a:off x="17906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" name="CustomShape 135"/>
            <p:cNvSpPr/>
            <p:nvPr/>
          </p:nvSpPr>
          <p:spPr>
            <a:xfrm>
              <a:off x="1696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CustomShape 136"/>
            <p:cNvSpPr/>
            <p:nvPr/>
          </p:nvSpPr>
          <p:spPr>
            <a:xfrm>
              <a:off x="16023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5" name="CustomShape 137"/>
            <p:cNvSpPr/>
            <p:nvPr/>
          </p:nvSpPr>
          <p:spPr>
            <a:xfrm>
              <a:off x="15084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6" name="CustomShape 138"/>
            <p:cNvSpPr/>
            <p:nvPr/>
          </p:nvSpPr>
          <p:spPr>
            <a:xfrm>
              <a:off x="14144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7" name="CustomShape 139"/>
            <p:cNvSpPr/>
            <p:nvPr/>
          </p:nvSpPr>
          <p:spPr>
            <a:xfrm>
              <a:off x="13190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CustomShape 140"/>
            <p:cNvSpPr/>
            <p:nvPr/>
          </p:nvSpPr>
          <p:spPr>
            <a:xfrm>
              <a:off x="12250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" name="CustomShape 141"/>
            <p:cNvSpPr/>
            <p:nvPr/>
          </p:nvSpPr>
          <p:spPr>
            <a:xfrm>
              <a:off x="1131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" name="CustomShape 142"/>
            <p:cNvSpPr/>
            <p:nvPr/>
          </p:nvSpPr>
          <p:spPr>
            <a:xfrm>
              <a:off x="10371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CustomShape 143"/>
            <p:cNvSpPr/>
            <p:nvPr/>
          </p:nvSpPr>
          <p:spPr>
            <a:xfrm>
              <a:off x="9428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2" name="CustomShape 144"/>
            <p:cNvSpPr/>
            <p:nvPr/>
          </p:nvSpPr>
          <p:spPr>
            <a:xfrm>
              <a:off x="8488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3" name="CustomShape 145"/>
            <p:cNvSpPr/>
            <p:nvPr/>
          </p:nvSpPr>
          <p:spPr>
            <a:xfrm>
              <a:off x="7534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CustomShape 146"/>
            <p:cNvSpPr/>
            <p:nvPr/>
          </p:nvSpPr>
          <p:spPr>
            <a:xfrm>
              <a:off x="6595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" name="CustomShape 147"/>
            <p:cNvSpPr/>
            <p:nvPr/>
          </p:nvSpPr>
          <p:spPr>
            <a:xfrm>
              <a:off x="565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6" name="CustomShape 148"/>
            <p:cNvSpPr/>
            <p:nvPr/>
          </p:nvSpPr>
          <p:spPr>
            <a:xfrm>
              <a:off x="4716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7" name="CustomShape 149"/>
            <p:cNvSpPr/>
            <p:nvPr/>
          </p:nvSpPr>
          <p:spPr>
            <a:xfrm>
              <a:off x="3772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" name="CustomShape 150"/>
            <p:cNvSpPr/>
            <p:nvPr/>
          </p:nvSpPr>
          <p:spPr>
            <a:xfrm>
              <a:off x="283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" name="CustomShape 151"/>
            <p:cNvSpPr/>
            <p:nvPr/>
          </p:nvSpPr>
          <p:spPr>
            <a:xfrm>
              <a:off x="1882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" name="CustomShape 152"/>
            <p:cNvSpPr/>
            <p:nvPr/>
          </p:nvSpPr>
          <p:spPr>
            <a:xfrm>
              <a:off x="939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71" name="PlaceHolder 153"/>
          <p:cNvSpPr>
            <a:spLocks noGrp="1"/>
          </p:cNvSpPr>
          <p:nvPr>
            <p:ph type="title"/>
          </p:nvPr>
        </p:nvSpPr>
        <p:spPr>
          <a:xfrm>
            <a:off x="748080" y="225000"/>
            <a:ext cx="6140160" cy="85716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pPr algn="ctr"/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72" name="PlaceHolder 154"/>
          <p:cNvSpPr>
            <a:spLocks noGrp="1"/>
          </p:cNvSpPr>
          <p:nvPr>
            <p:ph type="body"/>
          </p:nvPr>
        </p:nvSpPr>
        <p:spPr>
          <a:xfrm>
            <a:off x="748080" y="1363320"/>
            <a:ext cx="3158640" cy="36104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73" name="PlaceHolder 155"/>
          <p:cNvSpPr>
            <a:spLocks noGrp="1"/>
          </p:cNvSpPr>
          <p:nvPr>
            <p:ph type="body"/>
          </p:nvPr>
        </p:nvSpPr>
        <p:spPr>
          <a:xfrm>
            <a:off x="4097160" y="1363320"/>
            <a:ext cx="3158640" cy="36104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grpSp>
        <p:nvGrpSpPr>
          <p:cNvPr id="374" name="Group 156"/>
          <p:cNvGrpSpPr/>
          <p:nvPr/>
        </p:nvGrpSpPr>
        <p:grpSpPr>
          <a:xfrm>
            <a:off x="7443000" y="-91080"/>
            <a:ext cx="1795680" cy="5330160"/>
            <a:chOff x="7443000" y="-91080"/>
            <a:chExt cx="1795680" cy="5330160"/>
          </a:xfrm>
        </p:grpSpPr>
        <p:sp>
          <p:nvSpPr>
            <p:cNvPr id="375" name="CustomShape 157"/>
            <p:cNvSpPr/>
            <p:nvPr/>
          </p:nvSpPr>
          <p:spPr>
            <a:xfrm>
              <a:off x="7902720" y="-91080"/>
              <a:ext cx="524880" cy="650880"/>
            </a:xfrm>
            <a:custGeom>
              <a:avLst/>
              <a:gdLst/>
              <a:ahLst/>
              <a:cxnLst/>
              <a:rect l="l" t="t" r="r" b="b"/>
              <a:pathLst>
                <a:path w="15884" h="19698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" name="CustomShape 158"/>
            <p:cNvSpPr/>
            <p:nvPr/>
          </p:nvSpPr>
          <p:spPr>
            <a:xfrm>
              <a:off x="8722440" y="2602440"/>
              <a:ext cx="516240" cy="587880"/>
            </a:xfrm>
            <a:custGeom>
              <a:avLst/>
              <a:gdLst/>
              <a:ahLst/>
              <a:cxnLst/>
              <a:rect l="l" t="t" r="r" b="b"/>
              <a:pathLst>
                <a:path w="15627" h="17792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CustomShape 159"/>
            <p:cNvSpPr/>
            <p:nvPr/>
          </p:nvSpPr>
          <p:spPr>
            <a:xfrm>
              <a:off x="7735320" y="2164680"/>
              <a:ext cx="244800" cy="534600"/>
            </a:xfrm>
            <a:custGeom>
              <a:avLst/>
              <a:gdLst/>
              <a:ahLst/>
              <a:cxnLst/>
              <a:rect l="l" t="t" r="r" b="b"/>
              <a:pathLst>
                <a:path w="7411" h="16178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8" name="CustomShape 160"/>
            <p:cNvSpPr/>
            <p:nvPr/>
          </p:nvSpPr>
          <p:spPr>
            <a:xfrm>
              <a:off x="8500680" y="1411560"/>
              <a:ext cx="482400" cy="591480"/>
            </a:xfrm>
            <a:custGeom>
              <a:avLst/>
              <a:gdLst/>
              <a:ahLst/>
              <a:cxnLst/>
              <a:rect l="l" t="t" r="r" b="b"/>
              <a:pathLst>
                <a:path w="14601" h="179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" name="CustomShape 161"/>
            <p:cNvSpPr/>
            <p:nvPr/>
          </p:nvSpPr>
          <p:spPr>
            <a:xfrm>
              <a:off x="7506000" y="1164240"/>
              <a:ext cx="532080" cy="495720"/>
            </a:xfrm>
            <a:custGeom>
              <a:avLst/>
              <a:gdLst/>
              <a:ahLst/>
              <a:cxnLst/>
              <a:rect l="l" t="t" r="r" b="b"/>
              <a:pathLst>
                <a:path w="16105" h="15004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CustomShape 162"/>
            <p:cNvSpPr/>
            <p:nvPr/>
          </p:nvSpPr>
          <p:spPr>
            <a:xfrm>
              <a:off x="8604720" y="4020480"/>
              <a:ext cx="577080" cy="396360"/>
            </a:xfrm>
            <a:custGeom>
              <a:avLst/>
              <a:gdLst/>
              <a:ahLst/>
              <a:cxnLst/>
              <a:rect l="l" t="t" r="r" b="b"/>
              <a:pathLst>
                <a:path w="17461" h="11995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" name="CustomShape 163"/>
            <p:cNvSpPr/>
            <p:nvPr/>
          </p:nvSpPr>
          <p:spPr>
            <a:xfrm>
              <a:off x="7947360" y="1644480"/>
              <a:ext cx="433800" cy="448560"/>
            </a:xfrm>
            <a:custGeom>
              <a:avLst/>
              <a:gdLst/>
              <a:ahLst/>
              <a:cxnLst/>
              <a:rect l="l" t="t" r="r" b="b"/>
              <a:pathLst>
                <a:path w="13133" h="1357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" name="CustomShape 164"/>
            <p:cNvSpPr/>
            <p:nvPr/>
          </p:nvSpPr>
          <p:spPr>
            <a:xfrm>
              <a:off x="8121960" y="2432880"/>
              <a:ext cx="607320" cy="627840"/>
            </a:xfrm>
            <a:custGeom>
              <a:avLst/>
              <a:gdLst/>
              <a:ahLst/>
              <a:cxnLst/>
              <a:rect l="l" t="t" r="r" b="b"/>
              <a:pathLst>
                <a:path w="18378" h="19002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CustomShape 165"/>
            <p:cNvSpPr/>
            <p:nvPr/>
          </p:nvSpPr>
          <p:spPr>
            <a:xfrm>
              <a:off x="8542800" y="837720"/>
              <a:ext cx="587880" cy="466560"/>
            </a:xfrm>
            <a:custGeom>
              <a:avLst/>
              <a:gdLst/>
              <a:ahLst/>
              <a:cxnLst/>
              <a:rect l="l" t="t" r="r" b="b"/>
              <a:pathLst>
                <a:path w="17792" h="14124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4" name="CustomShape 166"/>
            <p:cNvSpPr/>
            <p:nvPr/>
          </p:nvSpPr>
          <p:spPr>
            <a:xfrm>
              <a:off x="8528400" y="167040"/>
              <a:ext cx="547920" cy="515160"/>
            </a:xfrm>
            <a:custGeom>
              <a:avLst/>
              <a:gdLst/>
              <a:ahLst/>
              <a:cxnLst/>
              <a:rect l="l" t="t" r="r" b="b"/>
              <a:pathLst>
                <a:path w="16581" h="1559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5" name="CustomShape 167"/>
            <p:cNvSpPr/>
            <p:nvPr/>
          </p:nvSpPr>
          <p:spPr>
            <a:xfrm>
              <a:off x="8143920" y="1228320"/>
              <a:ext cx="310320" cy="366120"/>
            </a:xfrm>
            <a:custGeom>
              <a:avLst/>
              <a:gdLst/>
              <a:ahLst/>
              <a:cxnLst/>
              <a:rect l="l" t="t" r="r" b="b"/>
              <a:pathLst>
                <a:path w="9391" h="11079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CustomShape 168"/>
            <p:cNvSpPr/>
            <p:nvPr/>
          </p:nvSpPr>
          <p:spPr>
            <a:xfrm>
              <a:off x="8229960" y="2168280"/>
              <a:ext cx="539280" cy="207000"/>
            </a:xfrm>
            <a:custGeom>
              <a:avLst/>
              <a:gdLst/>
              <a:ahLst/>
              <a:cxnLst/>
              <a:rect l="l" t="t" r="r" b="b"/>
              <a:pathLst>
                <a:path w="16325" h="6274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" name="CustomShape 169"/>
            <p:cNvSpPr/>
            <p:nvPr/>
          </p:nvSpPr>
          <p:spPr>
            <a:xfrm>
              <a:off x="7856640" y="4756680"/>
              <a:ext cx="687240" cy="482400"/>
            </a:xfrm>
            <a:custGeom>
              <a:avLst/>
              <a:gdLst/>
              <a:ahLst/>
              <a:cxnLst/>
              <a:rect l="l" t="t" r="r" b="b"/>
              <a:pathLst>
                <a:path w="20800" h="146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8" name="CustomShape 170"/>
            <p:cNvSpPr/>
            <p:nvPr/>
          </p:nvSpPr>
          <p:spPr>
            <a:xfrm>
              <a:off x="7974000" y="3725640"/>
              <a:ext cx="452160" cy="476280"/>
            </a:xfrm>
            <a:custGeom>
              <a:avLst/>
              <a:gdLst/>
              <a:ahLst/>
              <a:cxnLst/>
              <a:rect l="l" t="t" r="r" b="b"/>
              <a:pathLst>
                <a:path w="13683" h="14417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CustomShape 171"/>
            <p:cNvSpPr/>
            <p:nvPr/>
          </p:nvSpPr>
          <p:spPr>
            <a:xfrm>
              <a:off x="8455680" y="3270960"/>
              <a:ext cx="346680" cy="245880"/>
            </a:xfrm>
            <a:custGeom>
              <a:avLst/>
              <a:gdLst/>
              <a:ahLst/>
              <a:cxnLst/>
              <a:rect l="l" t="t" r="r" b="b"/>
              <a:pathLst>
                <a:path w="10492" h="7447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0" name="CustomShape 172"/>
            <p:cNvSpPr/>
            <p:nvPr/>
          </p:nvSpPr>
          <p:spPr>
            <a:xfrm>
              <a:off x="8669160" y="4902120"/>
              <a:ext cx="335520" cy="214200"/>
            </a:xfrm>
            <a:custGeom>
              <a:avLst/>
              <a:gdLst/>
              <a:ahLst/>
              <a:cxnLst/>
              <a:rect l="l" t="t" r="r" b="b"/>
              <a:pathLst>
                <a:path w="10162" h="6494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1" name="CustomShape 173"/>
            <p:cNvSpPr/>
            <p:nvPr/>
          </p:nvSpPr>
          <p:spPr>
            <a:xfrm>
              <a:off x="7479360" y="237600"/>
              <a:ext cx="376920" cy="374400"/>
            </a:xfrm>
            <a:custGeom>
              <a:avLst/>
              <a:gdLst/>
              <a:ahLst/>
              <a:cxnLst/>
              <a:rect l="l" t="t" r="r" b="b"/>
              <a:pathLst>
                <a:path w="11409" h="11336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" name="CustomShape 174"/>
            <p:cNvSpPr/>
            <p:nvPr/>
          </p:nvSpPr>
          <p:spPr>
            <a:xfrm>
              <a:off x="8535600" y="3598200"/>
              <a:ext cx="357480" cy="448560"/>
            </a:xfrm>
            <a:custGeom>
              <a:avLst/>
              <a:gdLst/>
              <a:ahLst/>
              <a:cxnLst/>
              <a:rect l="l" t="t" r="r" b="b"/>
              <a:pathLst>
                <a:path w="10822" h="13574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3" name="CustomShape 175"/>
            <p:cNvSpPr/>
            <p:nvPr/>
          </p:nvSpPr>
          <p:spPr>
            <a:xfrm>
              <a:off x="7875720" y="3135240"/>
              <a:ext cx="484920" cy="477720"/>
            </a:xfrm>
            <a:custGeom>
              <a:avLst/>
              <a:gdLst/>
              <a:ahLst/>
              <a:cxnLst/>
              <a:rect l="l" t="t" r="r" b="b"/>
              <a:pathLst>
                <a:path w="14674" h="1445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" name="CustomShape 176"/>
            <p:cNvSpPr/>
            <p:nvPr/>
          </p:nvSpPr>
          <p:spPr>
            <a:xfrm>
              <a:off x="7829640" y="2815920"/>
              <a:ext cx="181800" cy="160920"/>
            </a:xfrm>
            <a:custGeom>
              <a:avLst/>
              <a:gdLst/>
              <a:ahLst/>
              <a:cxnLst/>
              <a:rect l="l" t="t" r="r" b="b"/>
              <a:pathLst>
                <a:path w="5504" h="488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" name="CustomShape 177"/>
            <p:cNvSpPr/>
            <p:nvPr/>
          </p:nvSpPr>
          <p:spPr>
            <a:xfrm>
              <a:off x="8574480" y="4475160"/>
              <a:ext cx="455760" cy="336960"/>
            </a:xfrm>
            <a:custGeom>
              <a:avLst/>
              <a:gdLst/>
              <a:ahLst/>
              <a:cxnLst/>
              <a:rect l="l" t="t" r="r" b="b"/>
              <a:pathLst>
                <a:path w="13793" h="10199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6" name="CustomShape 178"/>
            <p:cNvSpPr/>
            <p:nvPr/>
          </p:nvSpPr>
          <p:spPr>
            <a:xfrm>
              <a:off x="7562880" y="1868760"/>
              <a:ext cx="209520" cy="435240"/>
            </a:xfrm>
            <a:custGeom>
              <a:avLst/>
              <a:gdLst/>
              <a:ahLst/>
              <a:cxnLst/>
              <a:rect l="l" t="t" r="r" b="b"/>
              <a:pathLst>
                <a:path w="6347" h="13169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7" name="CustomShape 179"/>
            <p:cNvSpPr/>
            <p:nvPr/>
          </p:nvSpPr>
          <p:spPr>
            <a:xfrm>
              <a:off x="7855200" y="653400"/>
              <a:ext cx="584280" cy="495720"/>
            </a:xfrm>
            <a:custGeom>
              <a:avLst/>
              <a:gdLst/>
              <a:ahLst/>
              <a:cxnLst/>
              <a:rect l="l" t="t" r="r" b="b"/>
              <a:pathLst>
                <a:path w="17681" h="15004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8" name="CustomShape 180"/>
            <p:cNvSpPr/>
            <p:nvPr/>
          </p:nvSpPr>
          <p:spPr>
            <a:xfrm>
              <a:off x="7490160" y="3445560"/>
              <a:ext cx="354960" cy="306360"/>
            </a:xfrm>
            <a:custGeom>
              <a:avLst/>
              <a:gdLst/>
              <a:ahLst/>
              <a:cxnLst/>
              <a:rect l="l" t="t" r="r" b="b"/>
              <a:pathLst>
                <a:path w="10748" h="9281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9" name="CustomShape 181"/>
            <p:cNvSpPr/>
            <p:nvPr/>
          </p:nvSpPr>
          <p:spPr>
            <a:xfrm>
              <a:off x="7920720" y="4361400"/>
              <a:ext cx="558720" cy="394920"/>
            </a:xfrm>
            <a:custGeom>
              <a:avLst/>
              <a:gdLst/>
              <a:ahLst/>
              <a:cxnLst/>
              <a:rect l="l" t="t" r="r" b="b"/>
              <a:pathLst>
                <a:path w="16911" h="11959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CustomShape 182"/>
            <p:cNvSpPr/>
            <p:nvPr/>
          </p:nvSpPr>
          <p:spPr>
            <a:xfrm>
              <a:off x="8894880" y="2019240"/>
              <a:ext cx="325800" cy="416880"/>
            </a:xfrm>
            <a:custGeom>
              <a:avLst/>
              <a:gdLst/>
              <a:ahLst/>
              <a:cxnLst/>
              <a:rect l="l" t="t" r="r" b="b"/>
              <a:pathLst>
                <a:path w="9868" h="1262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" name="CustomShape 183"/>
            <p:cNvSpPr/>
            <p:nvPr/>
          </p:nvSpPr>
          <p:spPr>
            <a:xfrm>
              <a:off x="7493760" y="3891960"/>
              <a:ext cx="439920" cy="496800"/>
            </a:xfrm>
            <a:custGeom>
              <a:avLst/>
              <a:gdLst/>
              <a:ahLst/>
              <a:cxnLst/>
              <a:rect l="l" t="t" r="r" b="b"/>
              <a:pathLst>
                <a:path w="13316" h="15041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" name="CustomShape 184"/>
            <p:cNvSpPr/>
            <p:nvPr/>
          </p:nvSpPr>
          <p:spPr>
            <a:xfrm>
              <a:off x="7443000" y="2984760"/>
              <a:ext cx="449640" cy="300600"/>
            </a:xfrm>
            <a:custGeom>
              <a:avLst/>
              <a:gdLst/>
              <a:ahLst/>
              <a:cxnLst/>
              <a:rect l="l" t="t" r="r" b="b"/>
              <a:pathLst>
                <a:path w="13610" h="9098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CustomShape 185"/>
            <p:cNvSpPr/>
            <p:nvPr/>
          </p:nvSpPr>
          <p:spPr>
            <a:xfrm>
              <a:off x="8879040" y="3357000"/>
              <a:ext cx="203400" cy="218160"/>
            </a:xfrm>
            <a:custGeom>
              <a:avLst/>
              <a:gdLst/>
              <a:ahLst/>
              <a:cxnLst/>
              <a:rect l="l" t="t" r="r" b="b"/>
              <a:pathLst>
                <a:path w="6164" h="660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04" name="CustomShape 186"/>
          <p:cNvSpPr/>
          <p:nvPr/>
        </p:nvSpPr>
        <p:spPr>
          <a:xfrm>
            <a:off x="850320" y="1031400"/>
            <a:ext cx="6037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 cap="rnd">
            <a:solidFill>
              <a:srgbClr val="A4C2F4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" name="PlaceHolder 187"/>
          <p:cNvSpPr>
            <a:spLocks noGrp="1"/>
          </p:cNvSpPr>
          <p:nvPr>
            <p:ph type="sldNum"/>
          </p:nvPr>
        </p:nvSpPr>
        <p:spPr>
          <a:xfrm>
            <a:off x="90720" y="4722840"/>
            <a:ext cx="548280" cy="3931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</a:pPr>
            <a:fld id="{7703340A-DC5F-4A1F-B402-5AF5C6401412}" type="slidenum">
              <a:rPr lang="en" sz="1200" b="0" strike="noStrike" spc="-1">
                <a:solidFill>
                  <a:srgbClr val="3C78D8"/>
                </a:solidFill>
                <a:latin typeface="Sniglet"/>
                <a:ea typeface="Sniglet"/>
              </a:rPr>
              <a:t>‹#›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roup 1"/>
          <p:cNvGrpSpPr/>
          <p:nvPr/>
        </p:nvGrpSpPr>
        <p:grpSpPr>
          <a:xfrm>
            <a:off x="0" y="0"/>
            <a:ext cx="9143280" cy="5142960"/>
            <a:chOff x="0" y="0"/>
            <a:chExt cx="9143280" cy="5142960"/>
          </a:xfrm>
        </p:grpSpPr>
        <p:sp>
          <p:nvSpPr>
            <p:cNvPr id="443" name="CustomShape 2"/>
            <p:cNvSpPr/>
            <p:nvPr/>
          </p:nvSpPr>
          <p:spPr>
            <a:xfrm>
              <a:off x="0" y="0"/>
              <a:ext cx="9143280" cy="5142960"/>
            </a:xfrm>
            <a:custGeom>
              <a:avLst/>
              <a:gdLst/>
              <a:ahLst/>
              <a:cxnLst/>
              <a:rect l="l" t="t" r="r" b="b"/>
              <a:pathLst>
                <a:path w="281716" h="158465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CustomShape 3"/>
            <p:cNvSpPr/>
            <p:nvPr/>
          </p:nvSpPr>
          <p:spPr>
            <a:xfrm>
              <a:off x="0" y="50493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5" name="CustomShape 4"/>
            <p:cNvSpPr/>
            <p:nvPr/>
          </p:nvSpPr>
          <p:spPr>
            <a:xfrm>
              <a:off x="0" y="49564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6" name="CustomShape 5"/>
            <p:cNvSpPr/>
            <p:nvPr/>
          </p:nvSpPr>
          <p:spPr>
            <a:xfrm>
              <a:off x="0" y="48621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CustomShape 6"/>
            <p:cNvSpPr/>
            <p:nvPr/>
          </p:nvSpPr>
          <p:spPr>
            <a:xfrm>
              <a:off x="0" y="47696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8" name="CustomShape 7"/>
            <p:cNvSpPr/>
            <p:nvPr/>
          </p:nvSpPr>
          <p:spPr>
            <a:xfrm>
              <a:off x="0" y="46753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9" name="CustomShape 8"/>
            <p:cNvSpPr/>
            <p:nvPr/>
          </p:nvSpPr>
          <p:spPr>
            <a:xfrm>
              <a:off x="0" y="45824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0" name="CustomShape 9"/>
            <p:cNvSpPr/>
            <p:nvPr/>
          </p:nvSpPr>
          <p:spPr>
            <a:xfrm>
              <a:off x="0" y="44884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CustomShape 10"/>
            <p:cNvSpPr/>
            <p:nvPr/>
          </p:nvSpPr>
          <p:spPr>
            <a:xfrm>
              <a:off x="0" y="43956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2" name="CustomShape 11"/>
            <p:cNvSpPr/>
            <p:nvPr/>
          </p:nvSpPr>
          <p:spPr>
            <a:xfrm>
              <a:off x="0" y="43016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3" name="CustomShape 12"/>
            <p:cNvSpPr/>
            <p:nvPr/>
          </p:nvSpPr>
          <p:spPr>
            <a:xfrm>
              <a:off x="0" y="42087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4" name="CustomShape 13"/>
            <p:cNvSpPr/>
            <p:nvPr/>
          </p:nvSpPr>
          <p:spPr>
            <a:xfrm>
              <a:off x="0" y="41148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5" name="CustomShape 14"/>
            <p:cNvSpPr/>
            <p:nvPr/>
          </p:nvSpPr>
          <p:spPr>
            <a:xfrm>
              <a:off x="0" y="40204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6" name="CustomShape 15"/>
            <p:cNvSpPr/>
            <p:nvPr/>
          </p:nvSpPr>
          <p:spPr>
            <a:xfrm>
              <a:off x="0" y="39276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7" name="CustomShape 16"/>
            <p:cNvSpPr/>
            <p:nvPr/>
          </p:nvSpPr>
          <p:spPr>
            <a:xfrm>
              <a:off x="0" y="38336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8" name="CustomShape 17"/>
            <p:cNvSpPr/>
            <p:nvPr/>
          </p:nvSpPr>
          <p:spPr>
            <a:xfrm>
              <a:off x="0" y="37407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9" name="CustomShape 18"/>
            <p:cNvSpPr/>
            <p:nvPr/>
          </p:nvSpPr>
          <p:spPr>
            <a:xfrm>
              <a:off x="0" y="36468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0" name="CustomShape 19"/>
            <p:cNvSpPr/>
            <p:nvPr/>
          </p:nvSpPr>
          <p:spPr>
            <a:xfrm>
              <a:off x="0" y="35539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1" name="CustomShape 20"/>
            <p:cNvSpPr/>
            <p:nvPr/>
          </p:nvSpPr>
          <p:spPr>
            <a:xfrm>
              <a:off x="0" y="34599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2" name="CustomShape 21"/>
            <p:cNvSpPr/>
            <p:nvPr/>
          </p:nvSpPr>
          <p:spPr>
            <a:xfrm>
              <a:off x="0" y="33670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3" name="CustomShape 22"/>
            <p:cNvSpPr/>
            <p:nvPr/>
          </p:nvSpPr>
          <p:spPr>
            <a:xfrm>
              <a:off x="0" y="32727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4" name="CustomShape 23"/>
            <p:cNvSpPr/>
            <p:nvPr/>
          </p:nvSpPr>
          <p:spPr>
            <a:xfrm>
              <a:off x="0" y="31798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5" name="CustomShape 24"/>
            <p:cNvSpPr/>
            <p:nvPr/>
          </p:nvSpPr>
          <p:spPr>
            <a:xfrm>
              <a:off x="0" y="30859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6" name="CustomShape 25"/>
            <p:cNvSpPr/>
            <p:nvPr/>
          </p:nvSpPr>
          <p:spPr>
            <a:xfrm>
              <a:off x="0" y="29919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7" name="CustomShape 26"/>
            <p:cNvSpPr/>
            <p:nvPr/>
          </p:nvSpPr>
          <p:spPr>
            <a:xfrm>
              <a:off x="0" y="28990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8" name="CustomShape 27"/>
            <p:cNvSpPr/>
            <p:nvPr/>
          </p:nvSpPr>
          <p:spPr>
            <a:xfrm>
              <a:off x="0" y="28051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9" name="CustomShape 28"/>
            <p:cNvSpPr/>
            <p:nvPr/>
          </p:nvSpPr>
          <p:spPr>
            <a:xfrm>
              <a:off x="0" y="27122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0" name="CustomShape 29"/>
            <p:cNvSpPr/>
            <p:nvPr/>
          </p:nvSpPr>
          <p:spPr>
            <a:xfrm>
              <a:off x="0" y="26179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CustomShape 30"/>
            <p:cNvSpPr/>
            <p:nvPr/>
          </p:nvSpPr>
          <p:spPr>
            <a:xfrm>
              <a:off x="0" y="25250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CustomShape 31"/>
            <p:cNvSpPr/>
            <p:nvPr/>
          </p:nvSpPr>
          <p:spPr>
            <a:xfrm>
              <a:off x="0" y="24310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3" name="CustomShape 32"/>
            <p:cNvSpPr/>
            <p:nvPr/>
          </p:nvSpPr>
          <p:spPr>
            <a:xfrm>
              <a:off x="0" y="23382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4" name="CustomShape 33"/>
            <p:cNvSpPr/>
            <p:nvPr/>
          </p:nvSpPr>
          <p:spPr>
            <a:xfrm>
              <a:off x="0" y="22442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5" name="CustomShape 34"/>
            <p:cNvSpPr/>
            <p:nvPr/>
          </p:nvSpPr>
          <p:spPr>
            <a:xfrm>
              <a:off x="0" y="21513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6" name="CustomShape 35"/>
            <p:cNvSpPr/>
            <p:nvPr/>
          </p:nvSpPr>
          <p:spPr>
            <a:xfrm>
              <a:off x="0" y="20574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CustomShape 36"/>
            <p:cNvSpPr/>
            <p:nvPr/>
          </p:nvSpPr>
          <p:spPr>
            <a:xfrm>
              <a:off x="0" y="19634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8" name="CustomShape 37"/>
            <p:cNvSpPr/>
            <p:nvPr/>
          </p:nvSpPr>
          <p:spPr>
            <a:xfrm>
              <a:off x="0" y="18705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9" name="CustomShape 38"/>
            <p:cNvSpPr/>
            <p:nvPr/>
          </p:nvSpPr>
          <p:spPr>
            <a:xfrm>
              <a:off x="0" y="17762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0" name="CustomShape 39"/>
            <p:cNvSpPr/>
            <p:nvPr/>
          </p:nvSpPr>
          <p:spPr>
            <a:xfrm>
              <a:off x="0" y="16833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1" name="CustomShape 40"/>
            <p:cNvSpPr/>
            <p:nvPr/>
          </p:nvSpPr>
          <p:spPr>
            <a:xfrm>
              <a:off x="0" y="15894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2" name="CustomShape 41"/>
            <p:cNvSpPr/>
            <p:nvPr/>
          </p:nvSpPr>
          <p:spPr>
            <a:xfrm>
              <a:off x="0" y="14965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3" name="CustomShape 42"/>
            <p:cNvSpPr/>
            <p:nvPr/>
          </p:nvSpPr>
          <p:spPr>
            <a:xfrm>
              <a:off x="0" y="14025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4" name="CustomShape 43"/>
            <p:cNvSpPr/>
            <p:nvPr/>
          </p:nvSpPr>
          <p:spPr>
            <a:xfrm>
              <a:off x="0" y="13096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5" name="CustomShape 44"/>
            <p:cNvSpPr/>
            <p:nvPr/>
          </p:nvSpPr>
          <p:spPr>
            <a:xfrm>
              <a:off x="0" y="12157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6" name="CustomShape 45"/>
            <p:cNvSpPr/>
            <p:nvPr/>
          </p:nvSpPr>
          <p:spPr>
            <a:xfrm>
              <a:off x="0" y="11228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7" name="CustomShape 46"/>
            <p:cNvSpPr/>
            <p:nvPr/>
          </p:nvSpPr>
          <p:spPr>
            <a:xfrm>
              <a:off x="0" y="10285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8" name="CustomShape 47"/>
            <p:cNvSpPr/>
            <p:nvPr/>
          </p:nvSpPr>
          <p:spPr>
            <a:xfrm>
              <a:off x="0" y="9345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9" name="CustomShape 48"/>
            <p:cNvSpPr/>
            <p:nvPr/>
          </p:nvSpPr>
          <p:spPr>
            <a:xfrm>
              <a:off x="0" y="8416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0" name="CustomShape 49"/>
            <p:cNvSpPr/>
            <p:nvPr/>
          </p:nvSpPr>
          <p:spPr>
            <a:xfrm>
              <a:off x="0" y="7477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1" name="CustomShape 50"/>
            <p:cNvSpPr/>
            <p:nvPr/>
          </p:nvSpPr>
          <p:spPr>
            <a:xfrm>
              <a:off x="0" y="6548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2" name="CustomShape 51"/>
            <p:cNvSpPr/>
            <p:nvPr/>
          </p:nvSpPr>
          <p:spPr>
            <a:xfrm>
              <a:off x="0" y="5608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3" name="CustomShape 52"/>
            <p:cNvSpPr/>
            <p:nvPr/>
          </p:nvSpPr>
          <p:spPr>
            <a:xfrm>
              <a:off x="0" y="4680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4" name="CustomShape 53"/>
            <p:cNvSpPr/>
            <p:nvPr/>
          </p:nvSpPr>
          <p:spPr>
            <a:xfrm>
              <a:off x="0" y="3736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5" name="CustomShape 54"/>
            <p:cNvSpPr/>
            <p:nvPr/>
          </p:nvSpPr>
          <p:spPr>
            <a:xfrm>
              <a:off x="0" y="2808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6" name="CustomShape 55"/>
            <p:cNvSpPr/>
            <p:nvPr/>
          </p:nvSpPr>
          <p:spPr>
            <a:xfrm>
              <a:off x="0" y="1868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7" name="CustomShape 56"/>
            <p:cNvSpPr/>
            <p:nvPr/>
          </p:nvSpPr>
          <p:spPr>
            <a:xfrm>
              <a:off x="0" y="939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8" name="CustomShape 57"/>
            <p:cNvSpPr/>
            <p:nvPr/>
          </p:nvSpPr>
          <p:spPr>
            <a:xfrm>
              <a:off x="9049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9" name="CustomShape 58"/>
            <p:cNvSpPr/>
            <p:nvPr/>
          </p:nvSpPr>
          <p:spPr>
            <a:xfrm>
              <a:off x="89557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0" name="CustomShape 59"/>
            <p:cNvSpPr/>
            <p:nvPr/>
          </p:nvSpPr>
          <p:spPr>
            <a:xfrm>
              <a:off x="8860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1" name="CustomShape 60"/>
            <p:cNvSpPr/>
            <p:nvPr/>
          </p:nvSpPr>
          <p:spPr>
            <a:xfrm>
              <a:off x="87663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2" name="CustomShape 61"/>
            <p:cNvSpPr/>
            <p:nvPr/>
          </p:nvSpPr>
          <p:spPr>
            <a:xfrm>
              <a:off x="86724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3" name="CustomShape 62"/>
            <p:cNvSpPr/>
            <p:nvPr/>
          </p:nvSpPr>
          <p:spPr>
            <a:xfrm>
              <a:off x="85780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4" name="CustomShape 63"/>
            <p:cNvSpPr/>
            <p:nvPr/>
          </p:nvSpPr>
          <p:spPr>
            <a:xfrm>
              <a:off x="8484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5" name="CustomShape 64"/>
            <p:cNvSpPr/>
            <p:nvPr/>
          </p:nvSpPr>
          <p:spPr>
            <a:xfrm>
              <a:off x="83901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6" name="CustomShape 65"/>
            <p:cNvSpPr/>
            <p:nvPr/>
          </p:nvSpPr>
          <p:spPr>
            <a:xfrm>
              <a:off x="82947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CustomShape 66"/>
            <p:cNvSpPr/>
            <p:nvPr/>
          </p:nvSpPr>
          <p:spPr>
            <a:xfrm>
              <a:off x="82008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8" name="CustomShape 67"/>
            <p:cNvSpPr/>
            <p:nvPr/>
          </p:nvSpPr>
          <p:spPr>
            <a:xfrm>
              <a:off x="81068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9" name="CustomShape 68"/>
            <p:cNvSpPr/>
            <p:nvPr/>
          </p:nvSpPr>
          <p:spPr>
            <a:xfrm>
              <a:off x="80125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0" name="CustomShape 69"/>
            <p:cNvSpPr/>
            <p:nvPr/>
          </p:nvSpPr>
          <p:spPr>
            <a:xfrm>
              <a:off x="7918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1" name="CustomShape 70"/>
            <p:cNvSpPr/>
            <p:nvPr/>
          </p:nvSpPr>
          <p:spPr>
            <a:xfrm>
              <a:off x="78246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2" name="CustomShape 71"/>
            <p:cNvSpPr/>
            <p:nvPr/>
          </p:nvSpPr>
          <p:spPr>
            <a:xfrm>
              <a:off x="77292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3" name="CustomShape 72"/>
            <p:cNvSpPr/>
            <p:nvPr/>
          </p:nvSpPr>
          <p:spPr>
            <a:xfrm>
              <a:off x="76352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4" name="CustomShape 73"/>
            <p:cNvSpPr/>
            <p:nvPr/>
          </p:nvSpPr>
          <p:spPr>
            <a:xfrm>
              <a:off x="75412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5" name="CustomShape 74"/>
            <p:cNvSpPr/>
            <p:nvPr/>
          </p:nvSpPr>
          <p:spPr>
            <a:xfrm>
              <a:off x="7447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6" name="CustomShape 75"/>
            <p:cNvSpPr/>
            <p:nvPr/>
          </p:nvSpPr>
          <p:spPr>
            <a:xfrm>
              <a:off x="73530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7" name="CustomShape 76"/>
            <p:cNvSpPr/>
            <p:nvPr/>
          </p:nvSpPr>
          <p:spPr>
            <a:xfrm>
              <a:off x="72579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8" name="CustomShape 77"/>
            <p:cNvSpPr/>
            <p:nvPr/>
          </p:nvSpPr>
          <p:spPr>
            <a:xfrm>
              <a:off x="71636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9" name="CustomShape 78"/>
            <p:cNvSpPr/>
            <p:nvPr/>
          </p:nvSpPr>
          <p:spPr>
            <a:xfrm>
              <a:off x="7069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0" name="CustomShape 79"/>
            <p:cNvSpPr/>
            <p:nvPr/>
          </p:nvSpPr>
          <p:spPr>
            <a:xfrm>
              <a:off x="69757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1" name="CustomShape 80"/>
            <p:cNvSpPr/>
            <p:nvPr/>
          </p:nvSpPr>
          <p:spPr>
            <a:xfrm>
              <a:off x="68817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2" name="CustomShape 81"/>
            <p:cNvSpPr/>
            <p:nvPr/>
          </p:nvSpPr>
          <p:spPr>
            <a:xfrm>
              <a:off x="67874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3" name="CustomShape 82"/>
            <p:cNvSpPr/>
            <p:nvPr/>
          </p:nvSpPr>
          <p:spPr>
            <a:xfrm>
              <a:off x="66924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4" name="CustomShape 83"/>
            <p:cNvSpPr/>
            <p:nvPr/>
          </p:nvSpPr>
          <p:spPr>
            <a:xfrm>
              <a:off x="65984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5" name="CustomShape 84"/>
            <p:cNvSpPr/>
            <p:nvPr/>
          </p:nvSpPr>
          <p:spPr>
            <a:xfrm>
              <a:off x="6504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6" name="CustomShape 85"/>
            <p:cNvSpPr/>
            <p:nvPr/>
          </p:nvSpPr>
          <p:spPr>
            <a:xfrm>
              <a:off x="64101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7" name="CustomShape 86"/>
            <p:cNvSpPr/>
            <p:nvPr/>
          </p:nvSpPr>
          <p:spPr>
            <a:xfrm>
              <a:off x="63162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8" name="CustomShape 87"/>
            <p:cNvSpPr/>
            <p:nvPr/>
          </p:nvSpPr>
          <p:spPr>
            <a:xfrm>
              <a:off x="62218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9" name="CustomShape 88"/>
            <p:cNvSpPr/>
            <p:nvPr/>
          </p:nvSpPr>
          <p:spPr>
            <a:xfrm>
              <a:off x="61268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0" name="CustomShape 89"/>
            <p:cNvSpPr/>
            <p:nvPr/>
          </p:nvSpPr>
          <p:spPr>
            <a:xfrm>
              <a:off x="60328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1" name="CustomShape 90"/>
            <p:cNvSpPr/>
            <p:nvPr/>
          </p:nvSpPr>
          <p:spPr>
            <a:xfrm>
              <a:off x="5938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2" name="CustomShape 91"/>
            <p:cNvSpPr/>
            <p:nvPr/>
          </p:nvSpPr>
          <p:spPr>
            <a:xfrm>
              <a:off x="58446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3" name="CustomShape 92"/>
            <p:cNvSpPr/>
            <p:nvPr/>
          </p:nvSpPr>
          <p:spPr>
            <a:xfrm>
              <a:off x="57506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4" name="CustomShape 93"/>
            <p:cNvSpPr/>
            <p:nvPr/>
          </p:nvSpPr>
          <p:spPr>
            <a:xfrm>
              <a:off x="5656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5" name="CustomShape 94"/>
            <p:cNvSpPr/>
            <p:nvPr/>
          </p:nvSpPr>
          <p:spPr>
            <a:xfrm>
              <a:off x="55612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6" name="CustomShape 95"/>
            <p:cNvSpPr/>
            <p:nvPr/>
          </p:nvSpPr>
          <p:spPr>
            <a:xfrm>
              <a:off x="5467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7" name="CustomShape 96"/>
            <p:cNvSpPr/>
            <p:nvPr/>
          </p:nvSpPr>
          <p:spPr>
            <a:xfrm>
              <a:off x="53730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8" name="CustomShape 97"/>
            <p:cNvSpPr/>
            <p:nvPr/>
          </p:nvSpPr>
          <p:spPr>
            <a:xfrm>
              <a:off x="52790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9" name="CustomShape 98"/>
            <p:cNvSpPr/>
            <p:nvPr/>
          </p:nvSpPr>
          <p:spPr>
            <a:xfrm>
              <a:off x="51850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0" name="CustomShape 99"/>
            <p:cNvSpPr/>
            <p:nvPr/>
          </p:nvSpPr>
          <p:spPr>
            <a:xfrm>
              <a:off x="5089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1" name="CustomShape 100"/>
            <p:cNvSpPr/>
            <p:nvPr/>
          </p:nvSpPr>
          <p:spPr>
            <a:xfrm>
              <a:off x="49957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2" name="CustomShape 101"/>
            <p:cNvSpPr/>
            <p:nvPr/>
          </p:nvSpPr>
          <p:spPr>
            <a:xfrm>
              <a:off x="49017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3" name="CustomShape 102"/>
            <p:cNvSpPr/>
            <p:nvPr/>
          </p:nvSpPr>
          <p:spPr>
            <a:xfrm>
              <a:off x="48074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4" name="CustomShape 103"/>
            <p:cNvSpPr/>
            <p:nvPr/>
          </p:nvSpPr>
          <p:spPr>
            <a:xfrm>
              <a:off x="47134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5" name="CustomShape 104"/>
            <p:cNvSpPr/>
            <p:nvPr/>
          </p:nvSpPr>
          <p:spPr>
            <a:xfrm>
              <a:off x="46195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6" name="CustomShape 105"/>
            <p:cNvSpPr/>
            <p:nvPr/>
          </p:nvSpPr>
          <p:spPr>
            <a:xfrm>
              <a:off x="4524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7" name="CustomShape 106"/>
            <p:cNvSpPr/>
            <p:nvPr/>
          </p:nvSpPr>
          <p:spPr>
            <a:xfrm>
              <a:off x="44301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8" name="CustomShape 107"/>
            <p:cNvSpPr/>
            <p:nvPr/>
          </p:nvSpPr>
          <p:spPr>
            <a:xfrm>
              <a:off x="43362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9" name="CustomShape 108"/>
            <p:cNvSpPr/>
            <p:nvPr/>
          </p:nvSpPr>
          <p:spPr>
            <a:xfrm>
              <a:off x="42422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0" name="CustomShape 109"/>
            <p:cNvSpPr/>
            <p:nvPr/>
          </p:nvSpPr>
          <p:spPr>
            <a:xfrm>
              <a:off x="41479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1" name="CustomShape 110"/>
            <p:cNvSpPr/>
            <p:nvPr/>
          </p:nvSpPr>
          <p:spPr>
            <a:xfrm>
              <a:off x="40539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2" name="CustomShape 111"/>
            <p:cNvSpPr/>
            <p:nvPr/>
          </p:nvSpPr>
          <p:spPr>
            <a:xfrm>
              <a:off x="3958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3" name="CustomShape 112"/>
            <p:cNvSpPr/>
            <p:nvPr/>
          </p:nvSpPr>
          <p:spPr>
            <a:xfrm>
              <a:off x="38646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CustomShape 113"/>
            <p:cNvSpPr/>
            <p:nvPr/>
          </p:nvSpPr>
          <p:spPr>
            <a:xfrm>
              <a:off x="37706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CustomShape 114"/>
            <p:cNvSpPr/>
            <p:nvPr/>
          </p:nvSpPr>
          <p:spPr>
            <a:xfrm>
              <a:off x="3676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CustomShape 115"/>
            <p:cNvSpPr/>
            <p:nvPr/>
          </p:nvSpPr>
          <p:spPr>
            <a:xfrm>
              <a:off x="35823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CustomShape 116"/>
            <p:cNvSpPr/>
            <p:nvPr/>
          </p:nvSpPr>
          <p:spPr>
            <a:xfrm>
              <a:off x="3487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CustomShape 117"/>
            <p:cNvSpPr/>
            <p:nvPr/>
          </p:nvSpPr>
          <p:spPr>
            <a:xfrm>
              <a:off x="33933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CustomShape 118"/>
            <p:cNvSpPr/>
            <p:nvPr/>
          </p:nvSpPr>
          <p:spPr>
            <a:xfrm>
              <a:off x="32990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CustomShape 119"/>
            <p:cNvSpPr/>
            <p:nvPr/>
          </p:nvSpPr>
          <p:spPr>
            <a:xfrm>
              <a:off x="32050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CustomShape 120"/>
            <p:cNvSpPr/>
            <p:nvPr/>
          </p:nvSpPr>
          <p:spPr>
            <a:xfrm>
              <a:off x="3111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CustomShape 121"/>
            <p:cNvSpPr/>
            <p:nvPr/>
          </p:nvSpPr>
          <p:spPr>
            <a:xfrm>
              <a:off x="30168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CustomShape 122"/>
            <p:cNvSpPr/>
            <p:nvPr/>
          </p:nvSpPr>
          <p:spPr>
            <a:xfrm>
              <a:off x="29217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CustomShape 123"/>
            <p:cNvSpPr/>
            <p:nvPr/>
          </p:nvSpPr>
          <p:spPr>
            <a:xfrm>
              <a:off x="28278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CustomShape 124"/>
            <p:cNvSpPr/>
            <p:nvPr/>
          </p:nvSpPr>
          <p:spPr>
            <a:xfrm>
              <a:off x="27334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CustomShape 125"/>
            <p:cNvSpPr/>
            <p:nvPr/>
          </p:nvSpPr>
          <p:spPr>
            <a:xfrm>
              <a:off x="26395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CustomShape 126"/>
            <p:cNvSpPr/>
            <p:nvPr/>
          </p:nvSpPr>
          <p:spPr>
            <a:xfrm>
              <a:off x="2545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CustomShape 127"/>
            <p:cNvSpPr/>
            <p:nvPr/>
          </p:nvSpPr>
          <p:spPr>
            <a:xfrm>
              <a:off x="24512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CustomShape 128"/>
            <p:cNvSpPr/>
            <p:nvPr/>
          </p:nvSpPr>
          <p:spPr>
            <a:xfrm>
              <a:off x="23562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CustomShape 129"/>
            <p:cNvSpPr/>
            <p:nvPr/>
          </p:nvSpPr>
          <p:spPr>
            <a:xfrm>
              <a:off x="22622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CustomShape 130"/>
            <p:cNvSpPr/>
            <p:nvPr/>
          </p:nvSpPr>
          <p:spPr>
            <a:xfrm>
              <a:off x="21679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CustomShape 131"/>
            <p:cNvSpPr/>
            <p:nvPr/>
          </p:nvSpPr>
          <p:spPr>
            <a:xfrm>
              <a:off x="20739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CustomShape 132"/>
            <p:cNvSpPr/>
            <p:nvPr/>
          </p:nvSpPr>
          <p:spPr>
            <a:xfrm>
              <a:off x="19800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4" name="CustomShape 133"/>
            <p:cNvSpPr/>
            <p:nvPr/>
          </p:nvSpPr>
          <p:spPr>
            <a:xfrm>
              <a:off x="18860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5" name="CustomShape 134"/>
            <p:cNvSpPr/>
            <p:nvPr/>
          </p:nvSpPr>
          <p:spPr>
            <a:xfrm>
              <a:off x="17906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CustomShape 135"/>
            <p:cNvSpPr/>
            <p:nvPr/>
          </p:nvSpPr>
          <p:spPr>
            <a:xfrm>
              <a:off x="1696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7" name="CustomShape 136"/>
            <p:cNvSpPr/>
            <p:nvPr/>
          </p:nvSpPr>
          <p:spPr>
            <a:xfrm>
              <a:off x="16023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8" name="CustomShape 137"/>
            <p:cNvSpPr/>
            <p:nvPr/>
          </p:nvSpPr>
          <p:spPr>
            <a:xfrm>
              <a:off x="15084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CustomShape 138"/>
            <p:cNvSpPr/>
            <p:nvPr/>
          </p:nvSpPr>
          <p:spPr>
            <a:xfrm>
              <a:off x="14144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0" name="CustomShape 139"/>
            <p:cNvSpPr/>
            <p:nvPr/>
          </p:nvSpPr>
          <p:spPr>
            <a:xfrm>
              <a:off x="13190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1" name="CustomShape 140"/>
            <p:cNvSpPr/>
            <p:nvPr/>
          </p:nvSpPr>
          <p:spPr>
            <a:xfrm>
              <a:off x="12250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2" name="CustomShape 141"/>
            <p:cNvSpPr/>
            <p:nvPr/>
          </p:nvSpPr>
          <p:spPr>
            <a:xfrm>
              <a:off x="1131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3" name="CustomShape 142"/>
            <p:cNvSpPr/>
            <p:nvPr/>
          </p:nvSpPr>
          <p:spPr>
            <a:xfrm>
              <a:off x="10371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CustomShape 143"/>
            <p:cNvSpPr/>
            <p:nvPr/>
          </p:nvSpPr>
          <p:spPr>
            <a:xfrm>
              <a:off x="9428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CustomShape 144"/>
            <p:cNvSpPr/>
            <p:nvPr/>
          </p:nvSpPr>
          <p:spPr>
            <a:xfrm>
              <a:off x="8488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6" name="CustomShape 145"/>
            <p:cNvSpPr/>
            <p:nvPr/>
          </p:nvSpPr>
          <p:spPr>
            <a:xfrm>
              <a:off x="7534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7" name="CustomShape 146"/>
            <p:cNvSpPr/>
            <p:nvPr/>
          </p:nvSpPr>
          <p:spPr>
            <a:xfrm>
              <a:off x="6595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CustomShape 147"/>
            <p:cNvSpPr/>
            <p:nvPr/>
          </p:nvSpPr>
          <p:spPr>
            <a:xfrm>
              <a:off x="565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9" name="CustomShape 148"/>
            <p:cNvSpPr/>
            <p:nvPr/>
          </p:nvSpPr>
          <p:spPr>
            <a:xfrm>
              <a:off x="4716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0" name="CustomShape 149"/>
            <p:cNvSpPr/>
            <p:nvPr/>
          </p:nvSpPr>
          <p:spPr>
            <a:xfrm>
              <a:off x="3772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1" name="CustomShape 150"/>
            <p:cNvSpPr/>
            <p:nvPr/>
          </p:nvSpPr>
          <p:spPr>
            <a:xfrm>
              <a:off x="283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2" name="CustomShape 151"/>
            <p:cNvSpPr/>
            <p:nvPr/>
          </p:nvSpPr>
          <p:spPr>
            <a:xfrm>
              <a:off x="1882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CustomShape 152"/>
            <p:cNvSpPr/>
            <p:nvPr/>
          </p:nvSpPr>
          <p:spPr>
            <a:xfrm>
              <a:off x="939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94" name="CustomShape 153"/>
          <p:cNvSpPr/>
          <p:nvPr/>
        </p:nvSpPr>
        <p:spPr>
          <a:xfrm>
            <a:off x="7302960" y="-294480"/>
            <a:ext cx="450360" cy="558360"/>
          </a:xfrm>
          <a:custGeom>
            <a:avLst/>
            <a:gdLst/>
            <a:ahLst/>
            <a:cxnLst/>
            <a:rect l="l" t="t" r="r" b="b"/>
            <a:pathLst>
              <a:path w="15884" h="19698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5" name="CustomShape 154"/>
          <p:cNvSpPr/>
          <p:nvPr/>
        </p:nvSpPr>
        <p:spPr>
          <a:xfrm>
            <a:off x="-35280" y="3367080"/>
            <a:ext cx="442800" cy="504360"/>
          </a:xfrm>
          <a:custGeom>
            <a:avLst/>
            <a:gdLst/>
            <a:ahLst/>
            <a:cxnLst/>
            <a:rect l="l" t="t" r="r" b="b"/>
            <a:pathLst>
              <a:path w="15627" h="17792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6" name="CustomShape 155"/>
          <p:cNvSpPr/>
          <p:nvPr/>
        </p:nvSpPr>
        <p:spPr>
          <a:xfrm>
            <a:off x="8817840" y="3439800"/>
            <a:ext cx="413640" cy="507240"/>
          </a:xfrm>
          <a:custGeom>
            <a:avLst/>
            <a:gdLst/>
            <a:ahLst/>
            <a:cxnLst/>
            <a:rect l="l" t="t" r="r" b="b"/>
            <a:pathLst>
              <a:path w="14601" h="179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7" name="CustomShape 156"/>
          <p:cNvSpPr/>
          <p:nvPr/>
        </p:nvSpPr>
        <p:spPr>
          <a:xfrm>
            <a:off x="8742960" y="4166640"/>
            <a:ext cx="495000" cy="339840"/>
          </a:xfrm>
          <a:custGeom>
            <a:avLst/>
            <a:gdLst/>
            <a:ahLst/>
            <a:cxnLst/>
            <a:rect l="l" t="t" r="r" b="b"/>
            <a:pathLst>
              <a:path w="17461" h="11995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8" name="CustomShape 157"/>
          <p:cNvSpPr/>
          <p:nvPr/>
        </p:nvSpPr>
        <p:spPr>
          <a:xfrm>
            <a:off x="8361000" y="4506840"/>
            <a:ext cx="372240" cy="384480"/>
          </a:xfrm>
          <a:custGeom>
            <a:avLst/>
            <a:gdLst/>
            <a:ahLst/>
            <a:cxnLst/>
            <a:rect l="l" t="t" r="r" b="b"/>
            <a:pathLst>
              <a:path w="13133" h="1357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9" name="CustomShape 158"/>
          <p:cNvSpPr/>
          <p:nvPr/>
        </p:nvSpPr>
        <p:spPr>
          <a:xfrm>
            <a:off x="-77040" y="1487880"/>
            <a:ext cx="339120" cy="400320"/>
          </a:xfrm>
          <a:custGeom>
            <a:avLst/>
            <a:gdLst/>
            <a:ahLst/>
            <a:cxnLst/>
            <a:rect l="l" t="t" r="r" b="b"/>
            <a:pathLst>
              <a:path w="9391" h="11079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0" name="CustomShape 159"/>
          <p:cNvSpPr/>
          <p:nvPr/>
        </p:nvSpPr>
        <p:spPr>
          <a:xfrm>
            <a:off x="8052480" y="4825440"/>
            <a:ext cx="589680" cy="413640"/>
          </a:xfrm>
          <a:custGeom>
            <a:avLst/>
            <a:gdLst/>
            <a:ahLst/>
            <a:cxnLst/>
            <a:rect l="l" t="t" r="r" b="b"/>
            <a:pathLst>
              <a:path w="20800" h="146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1" name="CustomShape 160"/>
          <p:cNvSpPr/>
          <p:nvPr/>
        </p:nvSpPr>
        <p:spPr>
          <a:xfrm>
            <a:off x="8052480" y="4132440"/>
            <a:ext cx="387720" cy="408600"/>
          </a:xfrm>
          <a:custGeom>
            <a:avLst/>
            <a:gdLst/>
            <a:ahLst/>
            <a:cxnLst/>
            <a:rect l="l" t="t" r="r" b="b"/>
            <a:pathLst>
              <a:path w="13683" h="14417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2" name="CustomShape 161"/>
          <p:cNvSpPr/>
          <p:nvPr/>
        </p:nvSpPr>
        <p:spPr>
          <a:xfrm>
            <a:off x="7430760" y="4873320"/>
            <a:ext cx="297360" cy="210960"/>
          </a:xfrm>
          <a:custGeom>
            <a:avLst/>
            <a:gdLst/>
            <a:ahLst/>
            <a:cxnLst/>
            <a:rect l="l" t="t" r="r" b="b"/>
            <a:pathLst>
              <a:path w="10492" h="7447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3" name="CustomShape 162"/>
          <p:cNvSpPr/>
          <p:nvPr/>
        </p:nvSpPr>
        <p:spPr>
          <a:xfrm>
            <a:off x="8749800" y="4950000"/>
            <a:ext cx="288000" cy="183960"/>
          </a:xfrm>
          <a:custGeom>
            <a:avLst/>
            <a:gdLst/>
            <a:ahLst/>
            <a:cxnLst/>
            <a:rect l="l" t="t" r="r" b="b"/>
            <a:pathLst>
              <a:path w="10162" h="6494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4" name="CustomShape 163"/>
          <p:cNvSpPr/>
          <p:nvPr/>
        </p:nvSpPr>
        <p:spPr>
          <a:xfrm>
            <a:off x="8522280" y="4000320"/>
            <a:ext cx="306720" cy="384840"/>
          </a:xfrm>
          <a:custGeom>
            <a:avLst/>
            <a:gdLst/>
            <a:ahLst/>
            <a:cxnLst/>
            <a:rect l="l" t="t" r="r" b="b"/>
            <a:pathLst>
              <a:path w="10822" h="13574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5" name="CustomShape 164"/>
          <p:cNvSpPr/>
          <p:nvPr/>
        </p:nvSpPr>
        <p:spPr>
          <a:xfrm>
            <a:off x="8829360" y="4583880"/>
            <a:ext cx="390960" cy="289080"/>
          </a:xfrm>
          <a:custGeom>
            <a:avLst/>
            <a:gdLst/>
            <a:ahLst/>
            <a:cxnLst/>
            <a:rect l="l" t="t" r="r" b="b"/>
            <a:pathLst>
              <a:path w="13793" h="10199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6" name="CustomShape 165"/>
          <p:cNvSpPr/>
          <p:nvPr/>
        </p:nvSpPr>
        <p:spPr>
          <a:xfrm>
            <a:off x="8964000" y="1338840"/>
            <a:ext cx="179640" cy="373320"/>
          </a:xfrm>
          <a:custGeom>
            <a:avLst/>
            <a:gdLst/>
            <a:ahLst/>
            <a:cxnLst/>
            <a:rect l="l" t="t" r="r" b="b"/>
            <a:pathLst>
              <a:path w="6347" h="13169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7" name="CustomShape 166"/>
          <p:cNvSpPr/>
          <p:nvPr/>
        </p:nvSpPr>
        <p:spPr>
          <a:xfrm rot="19173600">
            <a:off x="7110000" y="4876920"/>
            <a:ext cx="279720" cy="357480"/>
          </a:xfrm>
          <a:custGeom>
            <a:avLst/>
            <a:gdLst/>
            <a:ahLst/>
            <a:cxnLst/>
            <a:rect l="l" t="t" r="r" b="b"/>
            <a:pathLst>
              <a:path w="9868" h="1262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8" name="CustomShape 167"/>
          <p:cNvSpPr/>
          <p:nvPr/>
        </p:nvSpPr>
        <p:spPr>
          <a:xfrm>
            <a:off x="7659720" y="4370040"/>
            <a:ext cx="377280" cy="426240"/>
          </a:xfrm>
          <a:custGeom>
            <a:avLst/>
            <a:gdLst/>
            <a:ahLst/>
            <a:cxnLst/>
            <a:rect l="l" t="t" r="r" b="b"/>
            <a:pathLst>
              <a:path w="13316" h="15041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" name="CustomShape 168"/>
          <p:cNvSpPr/>
          <p:nvPr/>
        </p:nvSpPr>
        <p:spPr>
          <a:xfrm>
            <a:off x="8797680" y="3078720"/>
            <a:ext cx="385560" cy="257760"/>
          </a:xfrm>
          <a:custGeom>
            <a:avLst/>
            <a:gdLst/>
            <a:ahLst/>
            <a:cxnLst/>
            <a:rect l="l" t="t" r="r" b="b"/>
            <a:pathLst>
              <a:path w="13610" h="9098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0" name="CustomShape 169"/>
          <p:cNvSpPr/>
          <p:nvPr/>
        </p:nvSpPr>
        <p:spPr>
          <a:xfrm>
            <a:off x="7782480" y="4885200"/>
            <a:ext cx="174600" cy="186840"/>
          </a:xfrm>
          <a:custGeom>
            <a:avLst/>
            <a:gdLst/>
            <a:ahLst/>
            <a:cxnLst/>
            <a:rect l="l" t="t" r="r" b="b"/>
            <a:pathLst>
              <a:path w="6164" h="660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1" name="CustomShape 170"/>
          <p:cNvSpPr/>
          <p:nvPr/>
        </p:nvSpPr>
        <p:spPr>
          <a:xfrm>
            <a:off x="347040" y="608760"/>
            <a:ext cx="209880" cy="458640"/>
          </a:xfrm>
          <a:custGeom>
            <a:avLst/>
            <a:gdLst/>
            <a:ahLst/>
            <a:cxnLst/>
            <a:rect l="l" t="t" r="r" b="b"/>
            <a:pathLst>
              <a:path w="7411" h="16178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2" name="CustomShape 171"/>
          <p:cNvSpPr/>
          <p:nvPr/>
        </p:nvSpPr>
        <p:spPr>
          <a:xfrm>
            <a:off x="645120" y="356040"/>
            <a:ext cx="413640" cy="507240"/>
          </a:xfrm>
          <a:custGeom>
            <a:avLst/>
            <a:gdLst/>
            <a:ahLst/>
            <a:cxnLst/>
            <a:rect l="l" t="t" r="r" b="b"/>
            <a:pathLst>
              <a:path w="14601" h="179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3" name="CustomShape 172"/>
          <p:cNvSpPr/>
          <p:nvPr/>
        </p:nvSpPr>
        <p:spPr>
          <a:xfrm>
            <a:off x="8318880" y="-29880"/>
            <a:ext cx="456480" cy="425160"/>
          </a:xfrm>
          <a:custGeom>
            <a:avLst/>
            <a:gdLst/>
            <a:ahLst/>
            <a:cxnLst/>
            <a:rect l="l" t="t" r="r" b="b"/>
            <a:pathLst>
              <a:path w="16105" h="15004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4" name="CustomShape 173"/>
          <p:cNvSpPr/>
          <p:nvPr/>
        </p:nvSpPr>
        <p:spPr>
          <a:xfrm>
            <a:off x="0" y="1013400"/>
            <a:ext cx="372240" cy="384480"/>
          </a:xfrm>
          <a:custGeom>
            <a:avLst/>
            <a:gdLst/>
            <a:ahLst/>
            <a:cxnLst/>
            <a:rect l="l" t="t" r="r" b="b"/>
            <a:pathLst>
              <a:path w="13133" h="1357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5" name="CustomShape 174"/>
          <p:cNvSpPr/>
          <p:nvPr/>
        </p:nvSpPr>
        <p:spPr>
          <a:xfrm>
            <a:off x="8699400" y="179280"/>
            <a:ext cx="520920" cy="538560"/>
          </a:xfrm>
          <a:custGeom>
            <a:avLst/>
            <a:gdLst/>
            <a:ahLst/>
            <a:cxnLst/>
            <a:rect l="l" t="t" r="r" b="b"/>
            <a:pathLst>
              <a:path w="18378" h="19002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6" name="CustomShape 175"/>
          <p:cNvSpPr/>
          <p:nvPr/>
        </p:nvSpPr>
        <p:spPr>
          <a:xfrm>
            <a:off x="700560" y="4557600"/>
            <a:ext cx="504360" cy="400320"/>
          </a:xfrm>
          <a:custGeom>
            <a:avLst/>
            <a:gdLst/>
            <a:ahLst/>
            <a:cxnLst/>
            <a:rect l="l" t="t" r="r" b="b"/>
            <a:pathLst>
              <a:path w="17792" h="14124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7" name="CustomShape 176"/>
          <p:cNvSpPr/>
          <p:nvPr/>
        </p:nvSpPr>
        <p:spPr>
          <a:xfrm>
            <a:off x="258840" y="-86400"/>
            <a:ext cx="469800" cy="441720"/>
          </a:xfrm>
          <a:custGeom>
            <a:avLst/>
            <a:gdLst/>
            <a:ahLst/>
            <a:cxnLst/>
            <a:rect l="l" t="t" r="r" b="b"/>
            <a:pathLst>
              <a:path w="16581" h="1559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8" name="CustomShape 177"/>
          <p:cNvSpPr/>
          <p:nvPr/>
        </p:nvSpPr>
        <p:spPr>
          <a:xfrm>
            <a:off x="-34920" y="4075560"/>
            <a:ext cx="339120" cy="400320"/>
          </a:xfrm>
          <a:custGeom>
            <a:avLst/>
            <a:gdLst/>
            <a:ahLst/>
            <a:cxnLst/>
            <a:rect l="l" t="t" r="r" b="b"/>
            <a:pathLst>
              <a:path w="9391" h="11079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9" name="CustomShape 178"/>
          <p:cNvSpPr/>
          <p:nvPr/>
        </p:nvSpPr>
        <p:spPr>
          <a:xfrm>
            <a:off x="721080" y="4997880"/>
            <a:ext cx="462600" cy="177480"/>
          </a:xfrm>
          <a:custGeom>
            <a:avLst/>
            <a:gdLst/>
            <a:ahLst/>
            <a:cxnLst/>
            <a:rect l="l" t="t" r="r" b="b"/>
            <a:pathLst>
              <a:path w="16325" h="6274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0" name="CustomShape 179"/>
          <p:cNvSpPr/>
          <p:nvPr/>
        </p:nvSpPr>
        <p:spPr>
          <a:xfrm>
            <a:off x="-243000" y="54360"/>
            <a:ext cx="589680" cy="413640"/>
          </a:xfrm>
          <a:custGeom>
            <a:avLst/>
            <a:gdLst/>
            <a:ahLst/>
            <a:cxnLst/>
            <a:rect l="l" t="t" r="r" b="b"/>
            <a:pathLst>
              <a:path w="20800" h="146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1" name="CustomShape 180"/>
          <p:cNvSpPr/>
          <p:nvPr/>
        </p:nvSpPr>
        <p:spPr>
          <a:xfrm>
            <a:off x="7841880" y="-100800"/>
            <a:ext cx="387720" cy="408600"/>
          </a:xfrm>
          <a:custGeom>
            <a:avLst/>
            <a:gdLst/>
            <a:ahLst/>
            <a:cxnLst/>
            <a:rect l="l" t="t" r="r" b="b"/>
            <a:pathLst>
              <a:path w="13683" h="14417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2" name="CustomShape 181"/>
          <p:cNvSpPr/>
          <p:nvPr/>
        </p:nvSpPr>
        <p:spPr>
          <a:xfrm>
            <a:off x="-38520" y="578880"/>
            <a:ext cx="297360" cy="210960"/>
          </a:xfrm>
          <a:custGeom>
            <a:avLst/>
            <a:gdLst/>
            <a:ahLst/>
            <a:cxnLst/>
            <a:rect l="l" t="t" r="r" b="b"/>
            <a:pathLst>
              <a:path w="10492" h="7447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3" name="CustomShape 182"/>
          <p:cNvSpPr/>
          <p:nvPr/>
        </p:nvSpPr>
        <p:spPr>
          <a:xfrm>
            <a:off x="1403640" y="11520"/>
            <a:ext cx="288000" cy="183960"/>
          </a:xfrm>
          <a:custGeom>
            <a:avLst/>
            <a:gdLst/>
            <a:ahLst/>
            <a:cxnLst/>
            <a:rect l="l" t="t" r="r" b="b"/>
            <a:pathLst>
              <a:path w="10162" h="6494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4" name="CustomShape 183"/>
          <p:cNvSpPr/>
          <p:nvPr/>
        </p:nvSpPr>
        <p:spPr>
          <a:xfrm>
            <a:off x="956160" y="-57240"/>
            <a:ext cx="323280" cy="321120"/>
          </a:xfrm>
          <a:custGeom>
            <a:avLst/>
            <a:gdLst/>
            <a:ahLst/>
            <a:cxnLst/>
            <a:rect l="l" t="t" r="r" b="b"/>
            <a:pathLst>
              <a:path w="11409" h="11336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5" name="CustomShape 184"/>
          <p:cNvSpPr/>
          <p:nvPr/>
        </p:nvSpPr>
        <p:spPr>
          <a:xfrm>
            <a:off x="1333440" y="4678560"/>
            <a:ext cx="306720" cy="384840"/>
          </a:xfrm>
          <a:custGeom>
            <a:avLst/>
            <a:gdLst/>
            <a:ahLst/>
            <a:cxnLst/>
            <a:rect l="l" t="t" r="r" b="b"/>
            <a:pathLst>
              <a:path w="10822" h="13574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6" name="CustomShape 185"/>
          <p:cNvSpPr/>
          <p:nvPr/>
        </p:nvSpPr>
        <p:spPr>
          <a:xfrm>
            <a:off x="91800" y="4552920"/>
            <a:ext cx="415800" cy="409680"/>
          </a:xfrm>
          <a:custGeom>
            <a:avLst/>
            <a:gdLst/>
            <a:ahLst/>
            <a:cxnLst/>
            <a:rect l="l" t="t" r="r" b="b"/>
            <a:pathLst>
              <a:path w="14674" h="1445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7" name="CustomShape 186"/>
          <p:cNvSpPr/>
          <p:nvPr/>
        </p:nvSpPr>
        <p:spPr>
          <a:xfrm>
            <a:off x="1525680" y="4911480"/>
            <a:ext cx="390960" cy="289080"/>
          </a:xfrm>
          <a:custGeom>
            <a:avLst/>
            <a:gdLst/>
            <a:ahLst/>
            <a:cxnLst/>
            <a:rect l="l" t="t" r="r" b="b"/>
            <a:pathLst>
              <a:path w="13793" h="10199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8" name="CustomShape 187"/>
          <p:cNvSpPr/>
          <p:nvPr/>
        </p:nvSpPr>
        <p:spPr>
          <a:xfrm>
            <a:off x="2880" y="4900320"/>
            <a:ext cx="179640" cy="373320"/>
          </a:xfrm>
          <a:custGeom>
            <a:avLst/>
            <a:gdLst/>
            <a:ahLst/>
            <a:cxnLst/>
            <a:rect l="l" t="t" r="r" b="b"/>
            <a:pathLst>
              <a:path w="6347" h="13169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9" name="CustomShape 188"/>
          <p:cNvSpPr/>
          <p:nvPr/>
        </p:nvSpPr>
        <p:spPr>
          <a:xfrm rot="1920600">
            <a:off x="8225640" y="625320"/>
            <a:ext cx="501120" cy="425160"/>
          </a:xfrm>
          <a:custGeom>
            <a:avLst/>
            <a:gdLst/>
            <a:ahLst/>
            <a:cxnLst/>
            <a:rect l="l" t="t" r="r" b="b"/>
            <a:pathLst>
              <a:path w="17681" h="15004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0" name="CustomShape 189"/>
          <p:cNvSpPr/>
          <p:nvPr/>
        </p:nvSpPr>
        <p:spPr>
          <a:xfrm>
            <a:off x="347040" y="4064040"/>
            <a:ext cx="479160" cy="338760"/>
          </a:xfrm>
          <a:custGeom>
            <a:avLst/>
            <a:gdLst/>
            <a:ahLst/>
            <a:cxnLst/>
            <a:rect l="l" t="t" r="r" b="b"/>
            <a:pathLst>
              <a:path w="16911" h="11959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1" name="CustomShape 190"/>
          <p:cNvSpPr/>
          <p:nvPr/>
        </p:nvSpPr>
        <p:spPr>
          <a:xfrm rot="16200000">
            <a:off x="7995960" y="317160"/>
            <a:ext cx="279720" cy="357480"/>
          </a:xfrm>
          <a:custGeom>
            <a:avLst/>
            <a:gdLst/>
            <a:ahLst/>
            <a:cxnLst/>
            <a:rect l="l" t="t" r="r" b="b"/>
            <a:pathLst>
              <a:path w="9868" h="1262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2" name="CustomShape 191"/>
          <p:cNvSpPr/>
          <p:nvPr/>
        </p:nvSpPr>
        <p:spPr>
          <a:xfrm>
            <a:off x="8801640" y="790200"/>
            <a:ext cx="377280" cy="426240"/>
          </a:xfrm>
          <a:custGeom>
            <a:avLst/>
            <a:gdLst/>
            <a:ahLst/>
            <a:cxnLst/>
            <a:rect l="l" t="t" r="r" b="b"/>
            <a:pathLst>
              <a:path w="13316" h="15041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3" name="CustomShape 192"/>
          <p:cNvSpPr/>
          <p:nvPr/>
        </p:nvSpPr>
        <p:spPr>
          <a:xfrm>
            <a:off x="258840" y="4957920"/>
            <a:ext cx="385560" cy="257760"/>
          </a:xfrm>
          <a:custGeom>
            <a:avLst/>
            <a:gdLst/>
            <a:ahLst/>
            <a:cxnLst/>
            <a:rect l="l" t="t" r="r" b="b"/>
            <a:pathLst>
              <a:path w="13610" h="9098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4" name="CustomShape 193"/>
          <p:cNvSpPr/>
          <p:nvPr/>
        </p:nvSpPr>
        <p:spPr>
          <a:xfrm>
            <a:off x="8699400" y="1151280"/>
            <a:ext cx="174600" cy="186840"/>
          </a:xfrm>
          <a:custGeom>
            <a:avLst/>
            <a:gdLst/>
            <a:ahLst/>
            <a:cxnLst/>
            <a:rect l="l" t="t" r="r" b="b"/>
            <a:pathLst>
              <a:path w="6164" h="660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5" name="PlaceHolder 194"/>
          <p:cNvSpPr>
            <a:spLocks noGrp="1"/>
          </p:cNvSpPr>
          <p:nvPr>
            <p:ph type="sldNum"/>
          </p:nvPr>
        </p:nvSpPr>
        <p:spPr>
          <a:xfrm>
            <a:off x="4297680" y="4853160"/>
            <a:ext cx="548280" cy="28980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fld id="{49C76D00-439B-4A78-80BA-6E28F8A4A525}" type="slidenum">
              <a:rPr lang="en" sz="1200" b="0" strike="noStrike" spc="-1">
                <a:solidFill>
                  <a:srgbClr val="3C78D8"/>
                </a:solidFill>
                <a:latin typeface="Sniglet"/>
                <a:ea typeface="Sniglet"/>
              </a:rPr>
              <a:t>‹#›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636" name="PlaceHolder 19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37" name="PlaceHolder 19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roup 1"/>
          <p:cNvGrpSpPr/>
          <p:nvPr/>
        </p:nvGrpSpPr>
        <p:grpSpPr>
          <a:xfrm>
            <a:off x="0" y="0"/>
            <a:ext cx="9143280" cy="5142960"/>
            <a:chOff x="0" y="0"/>
            <a:chExt cx="9143280" cy="5142960"/>
          </a:xfrm>
        </p:grpSpPr>
        <p:sp>
          <p:nvSpPr>
            <p:cNvPr id="675" name="CustomShape 2"/>
            <p:cNvSpPr/>
            <p:nvPr/>
          </p:nvSpPr>
          <p:spPr>
            <a:xfrm>
              <a:off x="0" y="0"/>
              <a:ext cx="9143280" cy="5142960"/>
            </a:xfrm>
            <a:custGeom>
              <a:avLst/>
              <a:gdLst/>
              <a:ahLst/>
              <a:cxnLst/>
              <a:rect l="l" t="t" r="r" b="b"/>
              <a:pathLst>
                <a:path w="281716" h="158465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6" name="CustomShape 3"/>
            <p:cNvSpPr/>
            <p:nvPr/>
          </p:nvSpPr>
          <p:spPr>
            <a:xfrm>
              <a:off x="0" y="50493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7" name="CustomShape 4"/>
            <p:cNvSpPr/>
            <p:nvPr/>
          </p:nvSpPr>
          <p:spPr>
            <a:xfrm>
              <a:off x="0" y="49564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8" name="CustomShape 5"/>
            <p:cNvSpPr/>
            <p:nvPr/>
          </p:nvSpPr>
          <p:spPr>
            <a:xfrm>
              <a:off x="0" y="48621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9" name="CustomShape 6"/>
            <p:cNvSpPr/>
            <p:nvPr/>
          </p:nvSpPr>
          <p:spPr>
            <a:xfrm>
              <a:off x="0" y="47696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CustomShape 7"/>
            <p:cNvSpPr/>
            <p:nvPr/>
          </p:nvSpPr>
          <p:spPr>
            <a:xfrm>
              <a:off x="0" y="46753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1" name="CustomShape 8"/>
            <p:cNvSpPr/>
            <p:nvPr/>
          </p:nvSpPr>
          <p:spPr>
            <a:xfrm>
              <a:off x="0" y="45824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2" name="CustomShape 9"/>
            <p:cNvSpPr/>
            <p:nvPr/>
          </p:nvSpPr>
          <p:spPr>
            <a:xfrm>
              <a:off x="0" y="44884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3" name="CustomShape 10"/>
            <p:cNvSpPr/>
            <p:nvPr/>
          </p:nvSpPr>
          <p:spPr>
            <a:xfrm>
              <a:off x="0" y="43956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4" name="CustomShape 11"/>
            <p:cNvSpPr/>
            <p:nvPr/>
          </p:nvSpPr>
          <p:spPr>
            <a:xfrm>
              <a:off x="0" y="43016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5" name="CustomShape 12"/>
            <p:cNvSpPr/>
            <p:nvPr/>
          </p:nvSpPr>
          <p:spPr>
            <a:xfrm>
              <a:off x="0" y="42087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6" name="CustomShape 13"/>
            <p:cNvSpPr/>
            <p:nvPr/>
          </p:nvSpPr>
          <p:spPr>
            <a:xfrm>
              <a:off x="0" y="41148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7" name="CustomShape 14"/>
            <p:cNvSpPr/>
            <p:nvPr/>
          </p:nvSpPr>
          <p:spPr>
            <a:xfrm>
              <a:off x="0" y="40204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8" name="CustomShape 15"/>
            <p:cNvSpPr/>
            <p:nvPr/>
          </p:nvSpPr>
          <p:spPr>
            <a:xfrm>
              <a:off x="0" y="39276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9" name="CustomShape 16"/>
            <p:cNvSpPr/>
            <p:nvPr/>
          </p:nvSpPr>
          <p:spPr>
            <a:xfrm>
              <a:off x="0" y="38336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0" name="CustomShape 17"/>
            <p:cNvSpPr/>
            <p:nvPr/>
          </p:nvSpPr>
          <p:spPr>
            <a:xfrm>
              <a:off x="0" y="37407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1" name="CustomShape 18"/>
            <p:cNvSpPr/>
            <p:nvPr/>
          </p:nvSpPr>
          <p:spPr>
            <a:xfrm>
              <a:off x="0" y="36468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2" name="CustomShape 19"/>
            <p:cNvSpPr/>
            <p:nvPr/>
          </p:nvSpPr>
          <p:spPr>
            <a:xfrm>
              <a:off x="0" y="35539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3" name="CustomShape 20"/>
            <p:cNvSpPr/>
            <p:nvPr/>
          </p:nvSpPr>
          <p:spPr>
            <a:xfrm>
              <a:off x="0" y="34599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4" name="CustomShape 21"/>
            <p:cNvSpPr/>
            <p:nvPr/>
          </p:nvSpPr>
          <p:spPr>
            <a:xfrm>
              <a:off x="0" y="33670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5" name="CustomShape 22"/>
            <p:cNvSpPr/>
            <p:nvPr/>
          </p:nvSpPr>
          <p:spPr>
            <a:xfrm>
              <a:off x="0" y="32727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6" name="CustomShape 23"/>
            <p:cNvSpPr/>
            <p:nvPr/>
          </p:nvSpPr>
          <p:spPr>
            <a:xfrm>
              <a:off x="0" y="31798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7" name="CustomShape 24"/>
            <p:cNvSpPr/>
            <p:nvPr/>
          </p:nvSpPr>
          <p:spPr>
            <a:xfrm>
              <a:off x="0" y="30859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8" name="CustomShape 25"/>
            <p:cNvSpPr/>
            <p:nvPr/>
          </p:nvSpPr>
          <p:spPr>
            <a:xfrm>
              <a:off x="0" y="29919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9" name="CustomShape 26"/>
            <p:cNvSpPr/>
            <p:nvPr/>
          </p:nvSpPr>
          <p:spPr>
            <a:xfrm>
              <a:off x="0" y="28990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0" name="CustomShape 27"/>
            <p:cNvSpPr/>
            <p:nvPr/>
          </p:nvSpPr>
          <p:spPr>
            <a:xfrm>
              <a:off x="0" y="28051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1" name="CustomShape 28"/>
            <p:cNvSpPr/>
            <p:nvPr/>
          </p:nvSpPr>
          <p:spPr>
            <a:xfrm>
              <a:off x="0" y="27122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2" name="CustomShape 29"/>
            <p:cNvSpPr/>
            <p:nvPr/>
          </p:nvSpPr>
          <p:spPr>
            <a:xfrm>
              <a:off x="0" y="26179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3" name="CustomShape 30"/>
            <p:cNvSpPr/>
            <p:nvPr/>
          </p:nvSpPr>
          <p:spPr>
            <a:xfrm>
              <a:off x="0" y="25250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4" name="CustomShape 31"/>
            <p:cNvSpPr/>
            <p:nvPr/>
          </p:nvSpPr>
          <p:spPr>
            <a:xfrm>
              <a:off x="0" y="24310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5" name="CustomShape 32"/>
            <p:cNvSpPr/>
            <p:nvPr/>
          </p:nvSpPr>
          <p:spPr>
            <a:xfrm>
              <a:off x="0" y="23382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6" name="CustomShape 33"/>
            <p:cNvSpPr/>
            <p:nvPr/>
          </p:nvSpPr>
          <p:spPr>
            <a:xfrm>
              <a:off x="0" y="22442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7" name="CustomShape 34"/>
            <p:cNvSpPr/>
            <p:nvPr/>
          </p:nvSpPr>
          <p:spPr>
            <a:xfrm>
              <a:off x="0" y="21513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8" name="CustomShape 35"/>
            <p:cNvSpPr/>
            <p:nvPr/>
          </p:nvSpPr>
          <p:spPr>
            <a:xfrm>
              <a:off x="0" y="20574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9" name="CustomShape 36"/>
            <p:cNvSpPr/>
            <p:nvPr/>
          </p:nvSpPr>
          <p:spPr>
            <a:xfrm>
              <a:off x="0" y="19634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0" name="CustomShape 37"/>
            <p:cNvSpPr/>
            <p:nvPr/>
          </p:nvSpPr>
          <p:spPr>
            <a:xfrm>
              <a:off x="0" y="18705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1" name="CustomShape 38"/>
            <p:cNvSpPr/>
            <p:nvPr/>
          </p:nvSpPr>
          <p:spPr>
            <a:xfrm>
              <a:off x="0" y="17762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2" name="CustomShape 39"/>
            <p:cNvSpPr/>
            <p:nvPr/>
          </p:nvSpPr>
          <p:spPr>
            <a:xfrm>
              <a:off x="0" y="16833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3" name="CustomShape 40"/>
            <p:cNvSpPr/>
            <p:nvPr/>
          </p:nvSpPr>
          <p:spPr>
            <a:xfrm>
              <a:off x="0" y="15894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4" name="CustomShape 41"/>
            <p:cNvSpPr/>
            <p:nvPr/>
          </p:nvSpPr>
          <p:spPr>
            <a:xfrm>
              <a:off x="0" y="14965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5" name="CustomShape 42"/>
            <p:cNvSpPr/>
            <p:nvPr/>
          </p:nvSpPr>
          <p:spPr>
            <a:xfrm>
              <a:off x="0" y="14025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6" name="CustomShape 43"/>
            <p:cNvSpPr/>
            <p:nvPr/>
          </p:nvSpPr>
          <p:spPr>
            <a:xfrm>
              <a:off x="0" y="13096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7" name="CustomShape 44"/>
            <p:cNvSpPr/>
            <p:nvPr/>
          </p:nvSpPr>
          <p:spPr>
            <a:xfrm>
              <a:off x="0" y="12157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8" name="CustomShape 45"/>
            <p:cNvSpPr/>
            <p:nvPr/>
          </p:nvSpPr>
          <p:spPr>
            <a:xfrm>
              <a:off x="0" y="11228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9" name="CustomShape 46"/>
            <p:cNvSpPr/>
            <p:nvPr/>
          </p:nvSpPr>
          <p:spPr>
            <a:xfrm>
              <a:off x="0" y="10285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0" name="CustomShape 47"/>
            <p:cNvSpPr/>
            <p:nvPr/>
          </p:nvSpPr>
          <p:spPr>
            <a:xfrm>
              <a:off x="0" y="9345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1" name="CustomShape 48"/>
            <p:cNvSpPr/>
            <p:nvPr/>
          </p:nvSpPr>
          <p:spPr>
            <a:xfrm>
              <a:off x="0" y="8416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2" name="CustomShape 49"/>
            <p:cNvSpPr/>
            <p:nvPr/>
          </p:nvSpPr>
          <p:spPr>
            <a:xfrm>
              <a:off x="0" y="7477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3" name="CustomShape 50"/>
            <p:cNvSpPr/>
            <p:nvPr/>
          </p:nvSpPr>
          <p:spPr>
            <a:xfrm>
              <a:off x="0" y="6548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4" name="CustomShape 51"/>
            <p:cNvSpPr/>
            <p:nvPr/>
          </p:nvSpPr>
          <p:spPr>
            <a:xfrm>
              <a:off x="0" y="5608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5" name="CustomShape 52"/>
            <p:cNvSpPr/>
            <p:nvPr/>
          </p:nvSpPr>
          <p:spPr>
            <a:xfrm>
              <a:off x="0" y="4680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6" name="CustomShape 53"/>
            <p:cNvSpPr/>
            <p:nvPr/>
          </p:nvSpPr>
          <p:spPr>
            <a:xfrm>
              <a:off x="0" y="3736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7" name="CustomShape 54"/>
            <p:cNvSpPr/>
            <p:nvPr/>
          </p:nvSpPr>
          <p:spPr>
            <a:xfrm>
              <a:off x="0" y="2808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8" name="CustomShape 55"/>
            <p:cNvSpPr/>
            <p:nvPr/>
          </p:nvSpPr>
          <p:spPr>
            <a:xfrm>
              <a:off x="0" y="1868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9" name="CustomShape 56"/>
            <p:cNvSpPr/>
            <p:nvPr/>
          </p:nvSpPr>
          <p:spPr>
            <a:xfrm>
              <a:off x="0" y="939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0" name="CustomShape 57"/>
            <p:cNvSpPr/>
            <p:nvPr/>
          </p:nvSpPr>
          <p:spPr>
            <a:xfrm>
              <a:off x="9049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1" name="CustomShape 58"/>
            <p:cNvSpPr/>
            <p:nvPr/>
          </p:nvSpPr>
          <p:spPr>
            <a:xfrm>
              <a:off x="89557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2" name="CustomShape 59"/>
            <p:cNvSpPr/>
            <p:nvPr/>
          </p:nvSpPr>
          <p:spPr>
            <a:xfrm>
              <a:off x="8860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3" name="CustomShape 60"/>
            <p:cNvSpPr/>
            <p:nvPr/>
          </p:nvSpPr>
          <p:spPr>
            <a:xfrm>
              <a:off x="87663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4" name="CustomShape 61"/>
            <p:cNvSpPr/>
            <p:nvPr/>
          </p:nvSpPr>
          <p:spPr>
            <a:xfrm>
              <a:off x="86724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5" name="CustomShape 62"/>
            <p:cNvSpPr/>
            <p:nvPr/>
          </p:nvSpPr>
          <p:spPr>
            <a:xfrm>
              <a:off x="85780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6" name="CustomShape 63"/>
            <p:cNvSpPr/>
            <p:nvPr/>
          </p:nvSpPr>
          <p:spPr>
            <a:xfrm>
              <a:off x="8484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7" name="CustomShape 64"/>
            <p:cNvSpPr/>
            <p:nvPr/>
          </p:nvSpPr>
          <p:spPr>
            <a:xfrm>
              <a:off x="83901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8" name="CustomShape 65"/>
            <p:cNvSpPr/>
            <p:nvPr/>
          </p:nvSpPr>
          <p:spPr>
            <a:xfrm>
              <a:off x="82947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9" name="CustomShape 66"/>
            <p:cNvSpPr/>
            <p:nvPr/>
          </p:nvSpPr>
          <p:spPr>
            <a:xfrm>
              <a:off x="82008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0" name="CustomShape 67"/>
            <p:cNvSpPr/>
            <p:nvPr/>
          </p:nvSpPr>
          <p:spPr>
            <a:xfrm>
              <a:off x="81068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1" name="CustomShape 68"/>
            <p:cNvSpPr/>
            <p:nvPr/>
          </p:nvSpPr>
          <p:spPr>
            <a:xfrm>
              <a:off x="80125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2" name="CustomShape 69"/>
            <p:cNvSpPr/>
            <p:nvPr/>
          </p:nvSpPr>
          <p:spPr>
            <a:xfrm>
              <a:off x="7918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3" name="CustomShape 70"/>
            <p:cNvSpPr/>
            <p:nvPr/>
          </p:nvSpPr>
          <p:spPr>
            <a:xfrm>
              <a:off x="78246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4" name="CustomShape 71"/>
            <p:cNvSpPr/>
            <p:nvPr/>
          </p:nvSpPr>
          <p:spPr>
            <a:xfrm>
              <a:off x="77292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5" name="CustomShape 72"/>
            <p:cNvSpPr/>
            <p:nvPr/>
          </p:nvSpPr>
          <p:spPr>
            <a:xfrm>
              <a:off x="76352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6" name="CustomShape 73"/>
            <p:cNvSpPr/>
            <p:nvPr/>
          </p:nvSpPr>
          <p:spPr>
            <a:xfrm>
              <a:off x="75412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7" name="CustomShape 74"/>
            <p:cNvSpPr/>
            <p:nvPr/>
          </p:nvSpPr>
          <p:spPr>
            <a:xfrm>
              <a:off x="7447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8" name="CustomShape 75"/>
            <p:cNvSpPr/>
            <p:nvPr/>
          </p:nvSpPr>
          <p:spPr>
            <a:xfrm>
              <a:off x="73530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9" name="CustomShape 76"/>
            <p:cNvSpPr/>
            <p:nvPr/>
          </p:nvSpPr>
          <p:spPr>
            <a:xfrm>
              <a:off x="72579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0" name="CustomShape 77"/>
            <p:cNvSpPr/>
            <p:nvPr/>
          </p:nvSpPr>
          <p:spPr>
            <a:xfrm>
              <a:off x="71636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1" name="CustomShape 78"/>
            <p:cNvSpPr/>
            <p:nvPr/>
          </p:nvSpPr>
          <p:spPr>
            <a:xfrm>
              <a:off x="7069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2" name="CustomShape 79"/>
            <p:cNvSpPr/>
            <p:nvPr/>
          </p:nvSpPr>
          <p:spPr>
            <a:xfrm>
              <a:off x="69757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3" name="CustomShape 80"/>
            <p:cNvSpPr/>
            <p:nvPr/>
          </p:nvSpPr>
          <p:spPr>
            <a:xfrm>
              <a:off x="68817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4" name="CustomShape 81"/>
            <p:cNvSpPr/>
            <p:nvPr/>
          </p:nvSpPr>
          <p:spPr>
            <a:xfrm>
              <a:off x="67874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5" name="CustomShape 82"/>
            <p:cNvSpPr/>
            <p:nvPr/>
          </p:nvSpPr>
          <p:spPr>
            <a:xfrm>
              <a:off x="66924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6" name="CustomShape 83"/>
            <p:cNvSpPr/>
            <p:nvPr/>
          </p:nvSpPr>
          <p:spPr>
            <a:xfrm>
              <a:off x="65984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7" name="CustomShape 84"/>
            <p:cNvSpPr/>
            <p:nvPr/>
          </p:nvSpPr>
          <p:spPr>
            <a:xfrm>
              <a:off x="6504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8" name="CustomShape 85"/>
            <p:cNvSpPr/>
            <p:nvPr/>
          </p:nvSpPr>
          <p:spPr>
            <a:xfrm>
              <a:off x="64101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9" name="CustomShape 86"/>
            <p:cNvSpPr/>
            <p:nvPr/>
          </p:nvSpPr>
          <p:spPr>
            <a:xfrm>
              <a:off x="63162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0" name="CustomShape 87"/>
            <p:cNvSpPr/>
            <p:nvPr/>
          </p:nvSpPr>
          <p:spPr>
            <a:xfrm>
              <a:off x="62218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1" name="CustomShape 88"/>
            <p:cNvSpPr/>
            <p:nvPr/>
          </p:nvSpPr>
          <p:spPr>
            <a:xfrm>
              <a:off x="61268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2" name="CustomShape 89"/>
            <p:cNvSpPr/>
            <p:nvPr/>
          </p:nvSpPr>
          <p:spPr>
            <a:xfrm>
              <a:off x="60328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3" name="CustomShape 90"/>
            <p:cNvSpPr/>
            <p:nvPr/>
          </p:nvSpPr>
          <p:spPr>
            <a:xfrm>
              <a:off x="5938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4" name="CustomShape 91"/>
            <p:cNvSpPr/>
            <p:nvPr/>
          </p:nvSpPr>
          <p:spPr>
            <a:xfrm>
              <a:off x="58446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5" name="CustomShape 92"/>
            <p:cNvSpPr/>
            <p:nvPr/>
          </p:nvSpPr>
          <p:spPr>
            <a:xfrm>
              <a:off x="57506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6" name="CustomShape 93"/>
            <p:cNvSpPr/>
            <p:nvPr/>
          </p:nvSpPr>
          <p:spPr>
            <a:xfrm>
              <a:off x="5656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7" name="CustomShape 94"/>
            <p:cNvSpPr/>
            <p:nvPr/>
          </p:nvSpPr>
          <p:spPr>
            <a:xfrm>
              <a:off x="55612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8" name="CustomShape 95"/>
            <p:cNvSpPr/>
            <p:nvPr/>
          </p:nvSpPr>
          <p:spPr>
            <a:xfrm>
              <a:off x="5467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9" name="CustomShape 96"/>
            <p:cNvSpPr/>
            <p:nvPr/>
          </p:nvSpPr>
          <p:spPr>
            <a:xfrm>
              <a:off x="53730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0" name="CustomShape 97"/>
            <p:cNvSpPr/>
            <p:nvPr/>
          </p:nvSpPr>
          <p:spPr>
            <a:xfrm>
              <a:off x="52790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1" name="CustomShape 98"/>
            <p:cNvSpPr/>
            <p:nvPr/>
          </p:nvSpPr>
          <p:spPr>
            <a:xfrm>
              <a:off x="51850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2" name="CustomShape 99"/>
            <p:cNvSpPr/>
            <p:nvPr/>
          </p:nvSpPr>
          <p:spPr>
            <a:xfrm>
              <a:off x="5089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3" name="CustomShape 100"/>
            <p:cNvSpPr/>
            <p:nvPr/>
          </p:nvSpPr>
          <p:spPr>
            <a:xfrm>
              <a:off x="49957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4" name="CustomShape 101"/>
            <p:cNvSpPr/>
            <p:nvPr/>
          </p:nvSpPr>
          <p:spPr>
            <a:xfrm>
              <a:off x="49017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5" name="CustomShape 102"/>
            <p:cNvSpPr/>
            <p:nvPr/>
          </p:nvSpPr>
          <p:spPr>
            <a:xfrm>
              <a:off x="48074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6" name="CustomShape 103"/>
            <p:cNvSpPr/>
            <p:nvPr/>
          </p:nvSpPr>
          <p:spPr>
            <a:xfrm>
              <a:off x="47134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7" name="CustomShape 104"/>
            <p:cNvSpPr/>
            <p:nvPr/>
          </p:nvSpPr>
          <p:spPr>
            <a:xfrm>
              <a:off x="46195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8" name="CustomShape 105"/>
            <p:cNvSpPr/>
            <p:nvPr/>
          </p:nvSpPr>
          <p:spPr>
            <a:xfrm>
              <a:off x="4524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9" name="CustomShape 106"/>
            <p:cNvSpPr/>
            <p:nvPr/>
          </p:nvSpPr>
          <p:spPr>
            <a:xfrm>
              <a:off x="44301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0" name="CustomShape 107"/>
            <p:cNvSpPr/>
            <p:nvPr/>
          </p:nvSpPr>
          <p:spPr>
            <a:xfrm>
              <a:off x="43362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1" name="CustomShape 108"/>
            <p:cNvSpPr/>
            <p:nvPr/>
          </p:nvSpPr>
          <p:spPr>
            <a:xfrm>
              <a:off x="42422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2" name="CustomShape 109"/>
            <p:cNvSpPr/>
            <p:nvPr/>
          </p:nvSpPr>
          <p:spPr>
            <a:xfrm>
              <a:off x="41479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3" name="CustomShape 110"/>
            <p:cNvSpPr/>
            <p:nvPr/>
          </p:nvSpPr>
          <p:spPr>
            <a:xfrm>
              <a:off x="40539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4" name="CustomShape 111"/>
            <p:cNvSpPr/>
            <p:nvPr/>
          </p:nvSpPr>
          <p:spPr>
            <a:xfrm>
              <a:off x="3958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5" name="CustomShape 112"/>
            <p:cNvSpPr/>
            <p:nvPr/>
          </p:nvSpPr>
          <p:spPr>
            <a:xfrm>
              <a:off x="38646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6" name="CustomShape 113"/>
            <p:cNvSpPr/>
            <p:nvPr/>
          </p:nvSpPr>
          <p:spPr>
            <a:xfrm>
              <a:off x="37706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7" name="CustomShape 114"/>
            <p:cNvSpPr/>
            <p:nvPr/>
          </p:nvSpPr>
          <p:spPr>
            <a:xfrm>
              <a:off x="3676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8" name="CustomShape 115"/>
            <p:cNvSpPr/>
            <p:nvPr/>
          </p:nvSpPr>
          <p:spPr>
            <a:xfrm>
              <a:off x="35823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9" name="CustomShape 116"/>
            <p:cNvSpPr/>
            <p:nvPr/>
          </p:nvSpPr>
          <p:spPr>
            <a:xfrm>
              <a:off x="3487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0" name="CustomShape 117"/>
            <p:cNvSpPr/>
            <p:nvPr/>
          </p:nvSpPr>
          <p:spPr>
            <a:xfrm>
              <a:off x="33933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1" name="CustomShape 118"/>
            <p:cNvSpPr/>
            <p:nvPr/>
          </p:nvSpPr>
          <p:spPr>
            <a:xfrm>
              <a:off x="32990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2" name="CustomShape 119"/>
            <p:cNvSpPr/>
            <p:nvPr/>
          </p:nvSpPr>
          <p:spPr>
            <a:xfrm>
              <a:off x="32050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3" name="CustomShape 120"/>
            <p:cNvSpPr/>
            <p:nvPr/>
          </p:nvSpPr>
          <p:spPr>
            <a:xfrm>
              <a:off x="3111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4" name="CustomShape 121"/>
            <p:cNvSpPr/>
            <p:nvPr/>
          </p:nvSpPr>
          <p:spPr>
            <a:xfrm>
              <a:off x="30168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5" name="CustomShape 122"/>
            <p:cNvSpPr/>
            <p:nvPr/>
          </p:nvSpPr>
          <p:spPr>
            <a:xfrm>
              <a:off x="29217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6" name="CustomShape 123"/>
            <p:cNvSpPr/>
            <p:nvPr/>
          </p:nvSpPr>
          <p:spPr>
            <a:xfrm>
              <a:off x="28278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7" name="CustomShape 124"/>
            <p:cNvSpPr/>
            <p:nvPr/>
          </p:nvSpPr>
          <p:spPr>
            <a:xfrm>
              <a:off x="27334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8" name="CustomShape 125"/>
            <p:cNvSpPr/>
            <p:nvPr/>
          </p:nvSpPr>
          <p:spPr>
            <a:xfrm>
              <a:off x="26395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9" name="CustomShape 126"/>
            <p:cNvSpPr/>
            <p:nvPr/>
          </p:nvSpPr>
          <p:spPr>
            <a:xfrm>
              <a:off x="2545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0" name="CustomShape 127"/>
            <p:cNvSpPr/>
            <p:nvPr/>
          </p:nvSpPr>
          <p:spPr>
            <a:xfrm>
              <a:off x="24512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1" name="CustomShape 128"/>
            <p:cNvSpPr/>
            <p:nvPr/>
          </p:nvSpPr>
          <p:spPr>
            <a:xfrm>
              <a:off x="23562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2" name="CustomShape 129"/>
            <p:cNvSpPr/>
            <p:nvPr/>
          </p:nvSpPr>
          <p:spPr>
            <a:xfrm>
              <a:off x="22622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3" name="CustomShape 130"/>
            <p:cNvSpPr/>
            <p:nvPr/>
          </p:nvSpPr>
          <p:spPr>
            <a:xfrm>
              <a:off x="21679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4" name="CustomShape 131"/>
            <p:cNvSpPr/>
            <p:nvPr/>
          </p:nvSpPr>
          <p:spPr>
            <a:xfrm>
              <a:off x="20739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5" name="CustomShape 132"/>
            <p:cNvSpPr/>
            <p:nvPr/>
          </p:nvSpPr>
          <p:spPr>
            <a:xfrm>
              <a:off x="19800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6" name="CustomShape 133"/>
            <p:cNvSpPr/>
            <p:nvPr/>
          </p:nvSpPr>
          <p:spPr>
            <a:xfrm>
              <a:off x="18860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7" name="CustomShape 134"/>
            <p:cNvSpPr/>
            <p:nvPr/>
          </p:nvSpPr>
          <p:spPr>
            <a:xfrm>
              <a:off x="17906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8" name="CustomShape 135"/>
            <p:cNvSpPr/>
            <p:nvPr/>
          </p:nvSpPr>
          <p:spPr>
            <a:xfrm>
              <a:off x="1696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9" name="CustomShape 136"/>
            <p:cNvSpPr/>
            <p:nvPr/>
          </p:nvSpPr>
          <p:spPr>
            <a:xfrm>
              <a:off x="16023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0" name="CustomShape 137"/>
            <p:cNvSpPr/>
            <p:nvPr/>
          </p:nvSpPr>
          <p:spPr>
            <a:xfrm>
              <a:off x="15084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1" name="CustomShape 138"/>
            <p:cNvSpPr/>
            <p:nvPr/>
          </p:nvSpPr>
          <p:spPr>
            <a:xfrm>
              <a:off x="14144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2" name="CustomShape 139"/>
            <p:cNvSpPr/>
            <p:nvPr/>
          </p:nvSpPr>
          <p:spPr>
            <a:xfrm>
              <a:off x="13190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3" name="CustomShape 140"/>
            <p:cNvSpPr/>
            <p:nvPr/>
          </p:nvSpPr>
          <p:spPr>
            <a:xfrm>
              <a:off x="12250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4" name="CustomShape 141"/>
            <p:cNvSpPr/>
            <p:nvPr/>
          </p:nvSpPr>
          <p:spPr>
            <a:xfrm>
              <a:off x="1131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5" name="CustomShape 142"/>
            <p:cNvSpPr/>
            <p:nvPr/>
          </p:nvSpPr>
          <p:spPr>
            <a:xfrm>
              <a:off x="10371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6" name="CustomShape 143"/>
            <p:cNvSpPr/>
            <p:nvPr/>
          </p:nvSpPr>
          <p:spPr>
            <a:xfrm>
              <a:off x="9428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7" name="CustomShape 144"/>
            <p:cNvSpPr/>
            <p:nvPr/>
          </p:nvSpPr>
          <p:spPr>
            <a:xfrm>
              <a:off x="8488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8" name="CustomShape 145"/>
            <p:cNvSpPr/>
            <p:nvPr/>
          </p:nvSpPr>
          <p:spPr>
            <a:xfrm>
              <a:off x="7534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9" name="CustomShape 146"/>
            <p:cNvSpPr/>
            <p:nvPr/>
          </p:nvSpPr>
          <p:spPr>
            <a:xfrm>
              <a:off x="6595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0" name="CustomShape 147"/>
            <p:cNvSpPr/>
            <p:nvPr/>
          </p:nvSpPr>
          <p:spPr>
            <a:xfrm>
              <a:off x="565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1" name="CustomShape 148"/>
            <p:cNvSpPr/>
            <p:nvPr/>
          </p:nvSpPr>
          <p:spPr>
            <a:xfrm>
              <a:off x="4716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2" name="CustomShape 149"/>
            <p:cNvSpPr/>
            <p:nvPr/>
          </p:nvSpPr>
          <p:spPr>
            <a:xfrm>
              <a:off x="3772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3" name="CustomShape 150"/>
            <p:cNvSpPr/>
            <p:nvPr/>
          </p:nvSpPr>
          <p:spPr>
            <a:xfrm>
              <a:off x="283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4" name="CustomShape 151"/>
            <p:cNvSpPr/>
            <p:nvPr/>
          </p:nvSpPr>
          <p:spPr>
            <a:xfrm>
              <a:off x="1882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5" name="CustomShape 152"/>
            <p:cNvSpPr/>
            <p:nvPr/>
          </p:nvSpPr>
          <p:spPr>
            <a:xfrm>
              <a:off x="939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26" name="PlaceHolder 153"/>
          <p:cNvSpPr>
            <a:spLocks noGrp="1"/>
          </p:cNvSpPr>
          <p:nvPr>
            <p:ph type="title"/>
          </p:nvPr>
        </p:nvSpPr>
        <p:spPr>
          <a:xfrm>
            <a:off x="3210840" y="1661760"/>
            <a:ext cx="5301360" cy="115956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pPr algn="ctr"/>
            <a:r>
              <a:rPr lang="en-IN" sz="37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27" name="CustomShape 154"/>
          <p:cNvSpPr/>
          <p:nvPr/>
        </p:nvSpPr>
        <p:spPr>
          <a:xfrm>
            <a:off x="4412160" y="4661640"/>
            <a:ext cx="450360" cy="558360"/>
          </a:xfrm>
          <a:custGeom>
            <a:avLst/>
            <a:gdLst/>
            <a:ahLst/>
            <a:cxnLst/>
            <a:rect l="l" t="t" r="r" b="b"/>
            <a:pathLst>
              <a:path w="15884" h="19698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8" name="CustomShape 155"/>
          <p:cNvSpPr/>
          <p:nvPr/>
        </p:nvSpPr>
        <p:spPr>
          <a:xfrm>
            <a:off x="3969000" y="4000320"/>
            <a:ext cx="442800" cy="504360"/>
          </a:xfrm>
          <a:custGeom>
            <a:avLst/>
            <a:gdLst/>
            <a:ahLst/>
            <a:cxnLst/>
            <a:rect l="l" t="t" r="r" b="b"/>
            <a:pathLst>
              <a:path w="15627" h="17792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9" name="CustomShape 156"/>
          <p:cNvSpPr/>
          <p:nvPr/>
        </p:nvSpPr>
        <p:spPr>
          <a:xfrm>
            <a:off x="6283440" y="4209480"/>
            <a:ext cx="209880" cy="458640"/>
          </a:xfrm>
          <a:custGeom>
            <a:avLst/>
            <a:gdLst/>
            <a:ahLst/>
            <a:cxnLst/>
            <a:rect l="l" t="t" r="r" b="b"/>
            <a:pathLst>
              <a:path w="7411" h="16178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0" name="CustomShape 157"/>
          <p:cNvSpPr/>
          <p:nvPr/>
        </p:nvSpPr>
        <p:spPr>
          <a:xfrm>
            <a:off x="5746680" y="4042800"/>
            <a:ext cx="413640" cy="507240"/>
          </a:xfrm>
          <a:custGeom>
            <a:avLst/>
            <a:gdLst/>
            <a:ahLst/>
            <a:cxnLst/>
            <a:rect l="l" t="t" r="r" b="b"/>
            <a:pathLst>
              <a:path w="14601" h="179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1" name="CustomShape 158"/>
          <p:cNvSpPr/>
          <p:nvPr/>
        </p:nvSpPr>
        <p:spPr>
          <a:xfrm>
            <a:off x="7063560" y="4132080"/>
            <a:ext cx="456480" cy="425160"/>
          </a:xfrm>
          <a:custGeom>
            <a:avLst/>
            <a:gdLst/>
            <a:ahLst/>
            <a:cxnLst/>
            <a:rect l="l" t="t" r="r" b="b"/>
            <a:pathLst>
              <a:path w="16105" h="15004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2" name="CustomShape 159"/>
          <p:cNvSpPr/>
          <p:nvPr/>
        </p:nvSpPr>
        <p:spPr>
          <a:xfrm>
            <a:off x="8742960" y="4166640"/>
            <a:ext cx="495000" cy="339840"/>
          </a:xfrm>
          <a:custGeom>
            <a:avLst/>
            <a:gdLst/>
            <a:ahLst/>
            <a:cxnLst/>
            <a:rect l="l" t="t" r="r" b="b"/>
            <a:pathLst>
              <a:path w="17461" h="11995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3" name="CustomShape 160"/>
          <p:cNvSpPr/>
          <p:nvPr/>
        </p:nvSpPr>
        <p:spPr>
          <a:xfrm>
            <a:off x="6581520" y="4041360"/>
            <a:ext cx="372240" cy="384480"/>
          </a:xfrm>
          <a:custGeom>
            <a:avLst/>
            <a:gdLst/>
            <a:ahLst/>
            <a:cxnLst/>
            <a:rect l="l" t="t" r="r" b="b"/>
            <a:pathLst>
              <a:path w="13133" h="1357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4" name="CustomShape 161"/>
          <p:cNvSpPr/>
          <p:nvPr/>
        </p:nvSpPr>
        <p:spPr>
          <a:xfrm>
            <a:off x="6507000" y="4533840"/>
            <a:ext cx="520920" cy="538560"/>
          </a:xfrm>
          <a:custGeom>
            <a:avLst/>
            <a:gdLst/>
            <a:ahLst/>
            <a:cxnLst/>
            <a:rect l="l" t="t" r="r" b="b"/>
            <a:pathLst>
              <a:path w="18378" h="19002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5" name="CustomShape 162"/>
          <p:cNvSpPr/>
          <p:nvPr/>
        </p:nvSpPr>
        <p:spPr>
          <a:xfrm>
            <a:off x="5501160" y="4557600"/>
            <a:ext cx="504360" cy="400320"/>
          </a:xfrm>
          <a:custGeom>
            <a:avLst/>
            <a:gdLst/>
            <a:ahLst/>
            <a:cxnLst/>
            <a:rect l="l" t="t" r="r" b="b"/>
            <a:pathLst>
              <a:path w="17792" h="14124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6" name="CustomShape 163"/>
          <p:cNvSpPr/>
          <p:nvPr/>
        </p:nvSpPr>
        <p:spPr>
          <a:xfrm>
            <a:off x="5201640" y="4075560"/>
            <a:ext cx="469800" cy="441720"/>
          </a:xfrm>
          <a:custGeom>
            <a:avLst/>
            <a:gdLst/>
            <a:ahLst/>
            <a:cxnLst/>
            <a:rect l="l" t="t" r="r" b="b"/>
            <a:pathLst>
              <a:path w="16581" h="1559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7" name="CustomShape 164"/>
          <p:cNvSpPr/>
          <p:nvPr/>
        </p:nvSpPr>
        <p:spPr>
          <a:xfrm>
            <a:off x="4765680" y="4075560"/>
            <a:ext cx="339120" cy="400320"/>
          </a:xfrm>
          <a:custGeom>
            <a:avLst/>
            <a:gdLst/>
            <a:ahLst/>
            <a:cxnLst/>
            <a:rect l="l" t="t" r="r" b="b"/>
            <a:pathLst>
              <a:path w="9391" h="11079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8" name="CustomShape 165"/>
          <p:cNvSpPr/>
          <p:nvPr/>
        </p:nvSpPr>
        <p:spPr>
          <a:xfrm>
            <a:off x="5521680" y="4997880"/>
            <a:ext cx="462600" cy="177480"/>
          </a:xfrm>
          <a:custGeom>
            <a:avLst/>
            <a:gdLst/>
            <a:ahLst/>
            <a:cxnLst/>
            <a:rect l="l" t="t" r="r" b="b"/>
            <a:pathLst>
              <a:path w="16325" h="6274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9" name="CustomShape 166"/>
          <p:cNvSpPr/>
          <p:nvPr/>
        </p:nvSpPr>
        <p:spPr>
          <a:xfrm>
            <a:off x="8052480" y="4825440"/>
            <a:ext cx="589680" cy="413640"/>
          </a:xfrm>
          <a:custGeom>
            <a:avLst/>
            <a:gdLst/>
            <a:ahLst/>
            <a:cxnLst/>
            <a:rect l="l" t="t" r="r" b="b"/>
            <a:pathLst>
              <a:path w="20800" h="146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0" name="CustomShape 167"/>
          <p:cNvSpPr/>
          <p:nvPr/>
        </p:nvSpPr>
        <p:spPr>
          <a:xfrm>
            <a:off x="8052480" y="4029120"/>
            <a:ext cx="387720" cy="408600"/>
          </a:xfrm>
          <a:custGeom>
            <a:avLst/>
            <a:gdLst/>
            <a:ahLst/>
            <a:cxnLst/>
            <a:rect l="l" t="t" r="r" b="b"/>
            <a:pathLst>
              <a:path w="13683" h="14417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1" name="CustomShape 168"/>
          <p:cNvSpPr/>
          <p:nvPr/>
        </p:nvSpPr>
        <p:spPr>
          <a:xfrm>
            <a:off x="6984720" y="4950360"/>
            <a:ext cx="297360" cy="210960"/>
          </a:xfrm>
          <a:custGeom>
            <a:avLst/>
            <a:gdLst/>
            <a:ahLst/>
            <a:cxnLst/>
            <a:rect l="l" t="t" r="r" b="b"/>
            <a:pathLst>
              <a:path w="10492" h="7447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2" name="CustomShape 169"/>
          <p:cNvSpPr/>
          <p:nvPr/>
        </p:nvSpPr>
        <p:spPr>
          <a:xfrm>
            <a:off x="8749800" y="4950000"/>
            <a:ext cx="288000" cy="183960"/>
          </a:xfrm>
          <a:custGeom>
            <a:avLst/>
            <a:gdLst/>
            <a:ahLst/>
            <a:cxnLst/>
            <a:rect l="l" t="t" r="r" b="b"/>
            <a:pathLst>
              <a:path w="10162" h="6494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3" name="CustomShape 170"/>
          <p:cNvSpPr/>
          <p:nvPr/>
        </p:nvSpPr>
        <p:spPr>
          <a:xfrm>
            <a:off x="6160680" y="4780080"/>
            <a:ext cx="323280" cy="321120"/>
          </a:xfrm>
          <a:custGeom>
            <a:avLst/>
            <a:gdLst/>
            <a:ahLst/>
            <a:cxnLst/>
            <a:rect l="l" t="t" r="r" b="b"/>
            <a:pathLst>
              <a:path w="11409" h="11336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4" name="CustomShape 171"/>
          <p:cNvSpPr/>
          <p:nvPr/>
        </p:nvSpPr>
        <p:spPr>
          <a:xfrm>
            <a:off x="8522280" y="4000320"/>
            <a:ext cx="306720" cy="384840"/>
          </a:xfrm>
          <a:custGeom>
            <a:avLst/>
            <a:gdLst/>
            <a:ahLst/>
            <a:cxnLst/>
            <a:rect l="l" t="t" r="r" b="b"/>
            <a:pathLst>
              <a:path w="10822" h="13574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5" name="CustomShape 172"/>
          <p:cNvSpPr/>
          <p:nvPr/>
        </p:nvSpPr>
        <p:spPr>
          <a:xfrm>
            <a:off x="4892400" y="4552920"/>
            <a:ext cx="415800" cy="409680"/>
          </a:xfrm>
          <a:custGeom>
            <a:avLst/>
            <a:gdLst/>
            <a:ahLst/>
            <a:cxnLst/>
            <a:rect l="l" t="t" r="r" b="b"/>
            <a:pathLst>
              <a:path w="14674" h="1445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6" name="CustomShape 173"/>
          <p:cNvSpPr/>
          <p:nvPr/>
        </p:nvSpPr>
        <p:spPr>
          <a:xfrm>
            <a:off x="8829360" y="4583880"/>
            <a:ext cx="390960" cy="289080"/>
          </a:xfrm>
          <a:custGeom>
            <a:avLst/>
            <a:gdLst/>
            <a:ahLst/>
            <a:cxnLst/>
            <a:rect l="l" t="t" r="r" b="b"/>
            <a:pathLst>
              <a:path w="13793" h="10199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7" name="CustomShape 174"/>
          <p:cNvSpPr/>
          <p:nvPr/>
        </p:nvSpPr>
        <p:spPr>
          <a:xfrm>
            <a:off x="4489200" y="4206600"/>
            <a:ext cx="179640" cy="373320"/>
          </a:xfrm>
          <a:custGeom>
            <a:avLst/>
            <a:gdLst/>
            <a:ahLst/>
            <a:cxnLst/>
            <a:rect l="l" t="t" r="r" b="b"/>
            <a:pathLst>
              <a:path w="6347" h="13169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8" name="CustomShape 175"/>
          <p:cNvSpPr/>
          <p:nvPr/>
        </p:nvSpPr>
        <p:spPr>
          <a:xfrm rot="1920600">
            <a:off x="7236720" y="4658040"/>
            <a:ext cx="501120" cy="425160"/>
          </a:xfrm>
          <a:custGeom>
            <a:avLst/>
            <a:gdLst/>
            <a:ahLst/>
            <a:cxnLst/>
            <a:rect l="l" t="t" r="r" b="b"/>
            <a:pathLst>
              <a:path w="17681" h="15004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9" name="CustomShape 176"/>
          <p:cNvSpPr/>
          <p:nvPr/>
        </p:nvSpPr>
        <p:spPr>
          <a:xfrm>
            <a:off x="8263440" y="4517640"/>
            <a:ext cx="479160" cy="338760"/>
          </a:xfrm>
          <a:custGeom>
            <a:avLst/>
            <a:gdLst/>
            <a:ahLst/>
            <a:cxnLst/>
            <a:rect l="l" t="t" r="r" b="b"/>
            <a:pathLst>
              <a:path w="16911" h="11959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0" name="CustomShape 177"/>
          <p:cNvSpPr/>
          <p:nvPr/>
        </p:nvSpPr>
        <p:spPr>
          <a:xfrm rot="16200000">
            <a:off x="7684200" y="3982680"/>
            <a:ext cx="279720" cy="357480"/>
          </a:xfrm>
          <a:custGeom>
            <a:avLst/>
            <a:gdLst/>
            <a:ahLst/>
            <a:cxnLst/>
            <a:rect l="l" t="t" r="r" b="b"/>
            <a:pathLst>
              <a:path w="9868" h="1262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1" name="CustomShape 178"/>
          <p:cNvSpPr/>
          <p:nvPr/>
        </p:nvSpPr>
        <p:spPr>
          <a:xfrm>
            <a:off x="7659720" y="4370040"/>
            <a:ext cx="377280" cy="426240"/>
          </a:xfrm>
          <a:custGeom>
            <a:avLst/>
            <a:gdLst/>
            <a:ahLst/>
            <a:cxnLst/>
            <a:rect l="l" t="t" r="r" b="b"/>
            <a:pathLst>
              <a:path w="13316" h="15041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2" name="CustomShape 179"/>
          <p:cNvSpPr/>
          <p:nvPr/>
        </p:nvSpPr>
        <p:spPr>
          <a:xfrm>
            <a:off x="5059440" y="4957920"/>
            <a:ext cx="385560" cy="257760"/>
          </a:xfrm>
          <a:custGeom>
            <a:avLst/>
            <a:gdLst/>
            <a:ahLst/>
            <a:cxnLst/>
            <a:rect l="l" t="t" r="r" b="b"/>
            <a:pathLst>
              <a:path w="13610" h="9098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3" name="CustomShape 180"/>
          <p:cNvSpPr/>
          <p:nvPr/>
        </p:nvSpPr>
        <p:spPr>
          <a:xfrm>
            <a:off x="7782480" y="4885200"/>
            <a:ext cx="174600" cy="186840"/>
          </a:xfrm>
          <a:custGeom>
            <a:avLst/>
            <a:gdLst/>
            <a:ahLst/>
            <a:cxnLst/>
            <a:rect l="l" t="t" r="r" b="b"/>
            <a:pathLst>
              <a:path w="6164" h="660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4" name="CustomShape 181"/>
          <p:cNvSpPr/>
          <p:nvPr/>
        </p:nvSpPr>
        <p:spPr>
          <a:xfrm>
            <a:off x="1482840" y="4209480"/>
            <a:ext cx="209880" cy="458640"/>
          </a:xfrm>
          <a:custGeom>
            <a:avLst/>
            <a:gdLst/>
            <a:ahLst/>
            <a:cxnLst/>
            <a:rect l="l" t="t" r="r" b="b"/>
            <a:pathLst>
              <a:path w="7411" h="16178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5" name="CustomShape 182"/>
          <p:cNvSpPr/>
          <p:nvPr/>
        </p:nvSpPr>
        <p:spPr>
          <a:xfrm>
            <a:off x="946080" y="4042800"/>
            <a:ext cx="413640" cy="507240"/>
          </a:xfrm>
          <a:custGeom>
            <a:avLst/>
            <a:gdLst/>
            <a:ahLst/>
            <a:cxnLst/>
            <a:rect l="l" t="t" r="r" b="b"/>
            <a:pathLst>
              <a:path w="14601" h="179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6" name="CustomShape 183"/>
          <p:cNvSpPr/>
          <p:nvPr/>
        </p:nvSpPr>
        <p:spPr>
          <a:xfrm>
            <a:off x="2262960" y="4132080"/>
            <a:ext cx="456480" cy="425160"/>
          </a:xfrm>
          <a:custGeom>
            <a:avLst/>
            <a:gdLst/>
            <a:ahLst/>
            <a:cxnLst/>
            <a:rect l="l" t="t" r="r" b="b"/>
            <a:pathLst>
              <a:path w="16105" h="15004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7" name="CustomShape 184"/>
          <p:cNvSpPr/>
          <p:nvPr/>
        </p:nvSpPr>
        <p:spPr>
          <a:xfrm>
            <a:off x="1780920" y="4041360"/>
            <a:ext cx="372240" cy="384480"/>
          </a:xfrm>
          <a:custGeom>
            <a:avLst/>
            <a:gdLst/>
            <a:ahLst/>
            <a:cxnLst/>
            <a:rect l="l" t="t" r="r" b="b"/>
            <a:pathLst>
              <a:path w="13133" h="1357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8" name="CustomShape 185"/>
          <p:cNvSpPr/>
          <p:nvPr/>
        </p:nvSpPr>
        <p:spPr>
          <a:xfrm>
            <a:off x="1706400" y="4533840"/>
            <a:ext cx="520920" cy="538560"/>
          </a:xfrm>
          <a:custGeom>
            <a:avLst/>
            <a:gdLst/>
            <a:ahLst/>
            <a:cxnLst/>
            <a:rect l="l" t="t" r="r" b="b"/>
            <a:pathLst>
              <a:path w="18378" h="19002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9" name="CustomShape 186"/>
          <p:cNvSpPr/>
          <p:nvPr/>
        </p:nvSpPr>
        <p:spPr>
          <a:xfrm>
            <a:off x="700560" y="4557600"/>
            <a:ext cx="504360" cy="400320"/>
          </a:xfrm>
          <a:custGeom>
            <a:avLst/>
            <a:gdLst/>
            <a:ahLst/>
            <a:cxnLst/>
            <a:rect l="l" t="t" r="r" b="b"/>
            <a:pathLst>
              <a:path w="17792" h="14124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0" name="CustomShape 187"/>
          <p:cNvSpPr/>
          <p:nvPr/>
        </p:nvSpPr>
        <p:spPr>
          <a:xfrm>
            <a:off x="401040" y="4075560"/>
            <a:ext cx="469800" cy="441720"/>
          </a:xfrm>
          <a:custGeom>
            <a:avLst/>
            <a:gdLst/>
            <a:ahLst/>
            <a:cxnLst/>
            <a:rect l="l" t="t" r="r" b="b"/>
            <a:pathLst>
              <a:path w="16581" h="1559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1" name="CustomShape 188"/>
          <p:cNvSpPr/>
          <p:nvPr/>
        </p:nvSpPr>
        <p:spPr>
          <a:xfrm>
            <a:off x="-34920" y="4075560"/>
            <a:ext cx="339120" cy="400320"/>
          </a:xfrm>
          <a:custGeom>
            <a:avLst/>
            <a:gdLst/>
            <a:ahLst/>
            <a:cxnLst/>
            <a:rect l="l" t="t" r="r" b="b"/>
            <a:pathLst>
              <a:path w="9391" h="11079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2" name="CustomShape 189"/>
          <p:cNvSpPr/>
          <p:nvPr/>
        </p:nvSpPr>
        <p:spPr>
          <a:xfrm>
            <a:off x="721080" y="4997880"/>
            <a:ext cx="462600" cy="177480"/>
          </a:xfrm>
          <a:custGeom>
            <a:avLst/>
            <a:gdLst/>
            <a:ahLst/>
            <a:cxnLst/>
            <a:rect l="l" t="t" r="r" b="b"/>
            <a:pathLst>
              <a:path w="16325" h="6274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3" name="CustomShape 190"/>
          <p:cNvSpPr/>
          <p:nvPr/>
        </p:nvSpPr>
        <p:spPr>
          <a:xfrm>
            <a:off x="3251880" y="4825440"/>
            <a:ext cx="589680" cy="413640"/>
          </a:xfrm>
          <a:custGeom>
            <a:avLst/>
            <a:gdLst/>
            <a:ahLst/>
            <a:cxnLst/>
            <a:rect l="l" t="t" r="r" b="b"/>
            <a:pathLst>
              <a:path w="20800" h="146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4" name="CustomShape 191"/>
          <p:cNvSpPr/>
          <p:nvPr/>
        </p:nvSpPr>
        <p:spPr>
          <a:xfrm>
            <a:off x="3251880" y="4029120"/>
            <a:ext cx="387720" cy="408600"/>
          </a:xfrm>
          <a:custGeom>
            <a:avLst/>
            <a:gdLst/>
            <a:ahLst/>
            <a:cxnLst/>
            <a:rect l="l" t="t" r="r" b="b"/>
            <a:pathLst>
              <a:path w="13683" h="14417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5" name="CustomShape 192"/>
          <p:cNvSpPr/>
          <p:nvPr/>
        </p:nvSpPr>
        <p:spPr>
          <a:xfrm>
            <a:off x="2184120" y="4950360"/>
            <a:ext cx="297360" cy="210960"/>
          </a:xfrm>
          <a:custGeom>
            <a:avLst/>
            <a:gdLst/>
            <a:ahLst/>
            <a:cxnLst/>
            <a:rect l="l" t="t" r="r" b="b"/>
            <a:pathLst>
              <a:path w="10492" h="7447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6" name="CustomShape 193"/>
          <p:cNvSpPr/>
          <p:nvPr/>
        </p:nvSpPr>
        <p:spPr>
          <a:xfrm>
            <a:off x="3949200" y="4950000"/>
            <a:ext cx="288000" cy="183960"/>
          </a:xfrm>
          <a:custGeom>
            <a:avLst/>
            <a:gdLst/>
            <a:ahLst/>
            <a:cxnLst/>
            <a:rect l="l" t="t" r="r" b="b"/>
            <a:pathLst>
              <a:path w="10162" h="6494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7" name="CustomShape 194"/>
          <p:cNvSpPr/>
          <p:nvPr/>
        </p:nvSpPr>
        <p:spPr>
          <a:xfrm>
            <a:off x="1360080" y="4780080"/>
            <a:ext cx="323280" cy="321120"/>
          </a:xfrm>
          <a:custGeom>
            <a:avLst/>
            <a:gdLst/>
            <a:ahLst/>
            <a:cxnLst/>
            <a:rect l="l" t="t" r="r" b="b"/>
            <a:pathLst>
              <a:path w="11409" h="11336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195"/>
          <p:cNvSpPr/>
          <p:nvPr/>
        </p:nvSpPr>
        <p:spPr>
          <a:xfrm>
            <a:off x="3721680" y="4000320"/>
            <a:ext cx="306720" cy="384840"/>
          </a:xfrm>
          <a:custGeom>
            <a:avLst/>
            <a:gdLst/>
            <a:ahLst/>
            <a:cxnLst/>
            <a:rect l="l" t="t" r="r" b="b"/>
            <a:pathLst>
              <a:path w="10822" h="13574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9" name="CustomShape 196"/>
          <p:cNvSpPr/>
          <p:nvPr/>
        </p:nvSpPr>
        <p:spPr>
          <a:xfrm>
            <a:off x="91800" y="4552920"/>
            <a:ext cx="415800" cy="409680"/>
          </a:xfrm>
          <a:custGeom>
            <a:avLst/>
            <a:gdLst/>
            <a:ahLst/>
            <a:cxnLst/>
            <a:rect l="l" t="t" r="r" b="b"/>
            <a:pathLst>
              <a:path w="14674" h="1445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0" name="CustomShape 197"/>
          <p:cNvSpPr/>
          <p:nvPr/>
        </p:nvSpPr>
        <p:spPr>
          <a:xfrm>
            <a:off x="4028760" y="4583880"/>
            <a:ext cx="390960" cy="289080"/>
          </a:xfrm>
          <a:custGeom>
            <a:avLst/>
            <a:gdLst/>
            <a:ahLst/>
            <a:cxnLst/>
            <a:rect l="l" t="t" r="r" b="b"/>
            <a:pathLst>
              <a:path w="13793" h="10199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1" name="CustomShape 198"/>
          <p:cNvSpPr/>
          <p:nvPr/>
        </p:nvSpPr>
        <p:spPr>
          <a:xfrm>
            <a:off x="2880" y="4900320"/>
            <a:ext cx="179640" cy="373320"/>
          </a:xfrm>
          <a:custGeom>
            <a:avLst/>
            <a:gdLst/>
            <a:ahLst/>
            <a:cxnLst/>
            <a:rect l="l" t="t" r="r" b="b"/>
            <a:pathLst>
              <a:path w="6347" h="13169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2" name="CustomShape 199"/>
          <p:cNvSpPr/>
          <p:nvPr/>
        </p:nvSpPr>
        <p:spPr>
          <a:xfrm rot="1920600">
            <a:off x="2436120" y="4658040"/>
            <a:ext cx="501120" cy="425160"/>
          </a:xfrm>
          <a:custGeom>
            <a:avLst/>
            <a:gdLst/>
            <a:ahLst/>
            <a:cxnLst/>
            <a:rect l="l" t="t" r="r" b="b"/>
            <a:pathLst>
              <a:path w="17681" h="15004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3" name="CustomShape 200"/>
          <p:cNvSpPr/>
          <p:nvPr/>
        </p:nvSpPr>
        <p:spPr>
          <a:xfrm>
            <a:off x="3462840" y="4517640"/>
            <a:ext cx="479160" cy="338760"/>
          </a:xfrm>
          <a:custGeom>
            <a:avLst/>
            <a:gdLst/>
            <a:ahLst/>
            <a:cxnLst/>
            <a:rect l="l" t="t" r="r" b="b"/>
            <a:pathLst>
              <a:path w="16911" h="11959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4" name="CustomShape 201"/>
          <p:cNvSpPr/>
          <p:nvPr/>
        </p:nvSpPr>
        <p:spPr>
          <a:xfrm rot="16200000">
            <a:off x="2883600" y="3982680"/>
            <a:ext cx="279720" cy="357480"/>
          </a:xfrm>
          <a:custGeom>
            <a:avLst/>
            <a:gdLst/>
            <a:ahLst/>
            <a:cxnLst/>
            <a:rect l="l" t="t" r="r" b="b"/>
            <a:pathLst>
              <a:path w="9868" h="1262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5" name="CustomShape 202"/>
          <p:cNvSpPr/>
          <p:nvPr/>
        </p:nvSpPr>
        <p:spPr>
          <a:xfrm>
            <a:off x="2859120" y="4370040"/>
            <a:ext cx="377280" cy="426240"/>
          </a:xfrm>
          <a:custGeom>
            <a:avLst/>
            <a:gdLst/>
            <a:ahLst/>
            <a:cxnLst/>
            <a:rect l="l" t="t" r="r" b="b"/>
            <a:pathLst>
              <a:path w="13316" h="15041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6" name="CustomShape 203"/>
          <p:cNvSpPr/>
          <p:nvPr/>
        </p:nvSpPr>
        <p:spPr>
          <a:xfrm>
            <a:off x="258840" y="4957920"/>
            <a:ext cx="385560" cy="257760"/>
          </a:xfrm>
          <a:custGeom>
            <a:avLst/>
            <a:gdLst/>
            <a:ahLst/>
            <a:cxnLst/>
            <a:rect l="l" t="t" r="r" b="b"/>
            <a:pathLst>
              <a:path w="13610" h="9098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7" name="CustomShape 204"/>
          <p:cNvSpPr/>
          <p:nvPr/>
        </p:nvSpPr>
        <p:spPr>
          <a:xfrm>
            <a:off x="2981880" y="4885200"/>
            <a:ext cx="174600" cy="186840"/>
          </a:xfrm>
          <a:custGeom>
            <a:avLst/>
            <a:gdLst/>
            <a:ahLst/>
            <a:cxnLst/>
            <a:rect l="l" t="t" r="r" b="b"/>
            <a:pathLst>
              <a:path w="6164" h="660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8" name="PlaceHolder 20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" name="Group 1"/>
          <p:cNvGrpSpPr/>
          <p:nvPr/>
        </p:nvGrpSpPr>
        <p:grpSpPr>
          <a:xfrm>
            <a:off x="0" y="0"/>
            <a:ext cx="9143280" cy="5142960"/>
            <a:chOff x="0" y="0"/>
            <a:chExt cx="9143280" cy="5142960"/>
          </a:xfrm>
        </p:grpSpPr>
        <p:sp>
          <p:nvSpPr>
            <p:cNvPr id="916" name="CustomShape 2"/>
            <p:cNvSpPr/>
            <p:nvPr/>
          </p:nvSpPr>
          <p:spPr>
            <a:xfrm>
              <a:off x="0" y="0"/>
              <a:ext cx="9143280" cy="5142960"/>
            </a:xfrm>
            <a:custGeom>
              <a:avLst/>
              <a:gdLst/>
              <a:ahLst/>
              <a:cxnLst/>
              <a:rect l="l" t="t" r="r" b="b"/>
              <a:pathLst>
                <a:path w="281716" h="158465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7" name="CustomShape 3"/>
            <p:cNvSpPr/>
            <p:nvPr/>
          </p:nvSpPr>
          <p:spPr>
            <a:xfrm>
              <a:off x="0" y="50493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8" name="CustomShape 4"/>
            <p:cNvSpPr/>
            <p:nvPr/>
          </p:nvSpPr>
          <p:spPr>
            <a:xfrm>
              <a:off x="0" y="49564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9" name="CustomShape 5"/>
            <p:cNvSpPr/>
            <p:nvPr/>
          </p:nvSpPr>
          <p:spPr>
            <a:xfrm>
              <a:off x="0" y="48621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0" name="CustomShape 6"/>
            <p:cNvSpPr/>
            <p:nvPr/>
          </p:nvSpPr>
          <p:spPr>
            <a:xfrm>
              <a:off x="0" y="47696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1" name="CustomShape 7"/>
            <p:cNvSpPr/>
            <p:nvPr/>
          </p:nvSpPr>
          <p:spPr>
            <a:xfrm>
              <a:off x="0" y="46753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2" name="CustomShape 8"/>
            <p:cNvSpPr/>
            <p:nvPr/>
          </p:nvSpPr>
          <p:spPr>
            <a:xfrm>
              <a:off x="0" y="45824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3" name="CustomShape 9"/>
            <p:cNvSpPr/>
            <p:nvPr/>
          </p:nvSpPr>
          <p:spPr>
            <a:xfrm>
              <a:off x="0" y="44884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4" name="CustomShape 10"/>
            <p:cNvSpPr/>
            <p:nvPr/>
          </p:nvSpPr>
          <p:spPr>
            <a:xfrm>
              <a:off x="0" y="43956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5" name="CustomShape 11"/>
            <p:cNvSpPr/>
            <p:nvPr/>
          </p:nvSpPr>
          <p:spPr>
            <a:xfrm>
              <a:off x="0" y="43016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6" name="CustomShape 12"/>
            <p:cNvSpPr/>
            <p:nvPr/>
          </p:nvSpPr>
          <p:spPr>
            <a:xfrm>
              <a:off x="0" y="42087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7" name="CustomShape 13"/>
            <p:cNvSpPr/>
            <p:nvPr/>
          </p:nvSpPr>
          <p:spPr>
            <a:xfrm>
              <a:off x="0" y="41148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8" name="CustomShape 14"/>
            <p:cNvSpPr/>
            <p:nvPr/>
          </p:nvSpPr>
          <p:spPr>
            <a:xfrm>
              <a:off x="0" y="40204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9" name="CustomShape 15"/>
            <p:cNvSpPr/>
            <p:nvPr/>
          </p:nvSpPr>
          <p:spPr>
            <a:xfrm>
              <a:off x="0" y="39276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0" name="CustomShape 16"/>
            <p:cNvSpPr/>
            <p:nvPr/>
          </p:nvSpPr>
          <p:spPr>
            <a:xfrm>
              <a:off x="0" y="38336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1" name="CustomShape 17"/>
            <p:cNvSpPr/>
            <p:nvPr/>
          </p:nvSpPr>
          <p:spPr>
            <a:xfrm>
              <a:off x="0" y="37407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2" name="CustomShape 18"/>
            <p:cNvSpPr/>
            <p:nvPr/>
          </p:nvSpPr>
          <p:spPr>
            <a:xfrm>
              <a:off x="0" y="36468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3" name="CustomShape 19"/>
            <p:cNvSpPr/>
            <p:nvPr/>
          </p:nvSpPr>
          <p:spPr>
            <a:xfrm>
              <a:off x="0" y="35539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4" name="CustomShape 20"/>
            <p:cNvSpPr/>
            <p:nvPr/>
          </p:nvSpPr>
          <p:spPr>
            <a:xfrm>
              <a:off x="0" y="34599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5" name="CustomShape 21"/>
            <p:cNvSpPr/>
            <p:nvPr/>
          </p:nvSpPr>
          <p:spPr>
            <a:xfrm>
              <a:off x="0" y="33670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6" name="CustomShape 22"/>
            <p:cNvSpPr/>
            <p:nvPr/>
          </p:nvSpPr>
          <p:spPr>
            <a:xfrm>
              <a:off x="0" y="32727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7" name="CustomShape 23"/>
            <p:cNvSpPr/>
            <p:nvPr/>
          </p:nvSpPr>
          <p:spPr>
            <a:xfrm>
              <a:off x="0" y="31798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8" name="CustomShape 24"/>
            <p:cNvSpPr/>
            <p:nvPr/>
          </p:nvSpPr>
          <p:spPr>
            <a:xfrm>
              <a:off x="0" y="30859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9" name="CustomShape 25"/>
            <p:cNvSpPr/>
            <p:nvPr/>
          </p:nvSpPr>
          <p:spPr>
            <a:xfrm>
              <a:off x="0" y="29919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0" name="CustomShape 26"/>
            <p:cNvSpPr/>
            <p:nvPr/>
          </p:nvSpPr>
          <p:spPr>
            <a:xfrm>
              <a:off x="0" y="28990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1" name="CustomShape 27"/>
            <p:cNvSpPr/>
            <p:nvPr/>
          </p:nvSpPr>
          <p:spPr>
            <a:xfrm>
              <a:off x="0" y="28051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2" name="CustomShape 28"/>
            <p:cNvSpPr/>
            <p:nvPr/>
          </p:nvSpPr>
          <p:spPr>
            <a:xfrm>
              <a:off x="0" y="27122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3" name="CustomShape 29"/>
            <p:cNvSpPr/>
            <p:nvPr/>
          </p:nvSpPr>
          <p:spPr>
            <a:xfrm>
              <a:off x="0" y="26179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4" name="CustomShape 30"/>
            <p:cNvSpPr/>
            <p:nvPr/>
          </p:nvSpPr>
          <p:spPr>
            <a:xfrm>
              <a:off x="0" y="25250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5" name="CustomShape 31"/>
            <p:cNvSpPr/>
            <p:nvPr/>
          </p:nvSpPr>
          <p:spPr>
            <a:xfrm>
              <a:off x="0" y="24310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6" name="CustomShape 32"/>
            <p:cNvSpPr/>
            <p:nvPr/>
          </p:nvSpPr>
          <p:spPr>
            <a:xfrm>
              <a:off x="0" y="23382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7" name="CustomShape 33"/>
            <p:cNvSpPr/>
            <p:nvPr/>
          </p:nvSpPr>
          <p:spPr>
            <a:xfrm>
              <a:off x="0" y="22442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8" name="CustomShape 34"/>
            <p:cNvSpPr/>
            <p:nvPr/>
          </p:nvSpPr>
          <p:spPr>
            <a:xfrm>
              <a:off x="0" y="21513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9" name="CustomShape 35"/>
            <p:cNvSpPr/>
            <p:nvPr/>
          </p:nvSpPr>
          <p:spPr>
            <a:xfrm>
              <a:off x="0" y="20574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0" name="CustomShape 36"/>
            <p:cNvSpPr/>
            <p:nvPr/>
          </p:nvSpPr>
          <p:spPr>
            <a:xfrm>
              <a:off x="0" y="19634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1" name="CustomShape 37"/>
            <p:cNvSpPr/>
            <p:nvPr/>
          </p:nvSpPr>
          <p:spPr>
            <a:xfrm>
              <a:off x="0" y="18705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2" name="CustomShape 38"/>
            <p:cNvSpPr/>
            <p:nvPr/>
          </p:nvSpPr>
          <p:spPr>
            <a:xfrm>
              <a:off x="0" y="17762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3" name="CustomShape 39"/>
            <p:cNvSpPr/>
            <p:nvPr/>
          </p:nvSpPr>
          <p:spPr>
            <a:xfrm>
              <a:off x="0" y="16833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4" name="CustomShape 40"/>
            <p:cNvSpPr/>
            <p:nvPr/>
          </p:nvSpPr>
          <p:spPr>
            <a:xfrm>
              <a:off x="0" y="15894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5" name="CustomShape 41"/>
            <p:cNvSpPr/>
            <p:nvPr/>
          </p:nvSpPr>
          <p:spPr>
            <a:xfrm>
              <a:off x="0" y="14965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6" name="CustomShape 42"/>
            <p:cNvSpPr/>
            <p:nvPr/>
          </p:nvSpPr>
          <p:spPr>
            <a:xfrm>
              <a:off x="0" y="14025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7" name="CustomShape 43"/>
            <p:cNvSpPr/>
            <p:nvPr/>
          </p:nvSpPr>
          <p:spPr>
            <a:xfrm>
              <a:off x="0" y="13096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8" name="CustomShape 44"/>
            <p:cNvSpPr/>
            <p:nvPr/>
          </p:nvSpPr>
          <p:spPr>
            <a:xfrm>
              <a:off x="0" y="12157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9" name="CustomShape 45"/>
            <p:cNvSpPr/>
            <p:nvPr/>
          </p:nvSpPr>
          <p:spPr>
            <a:xfrm>
              <a:off x="0" y="11228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0" name="CustomShape 46"/>
            <p:cNvSpPr/>
            <p:nvPr/>
          </p:nvSpPr>
          <p:spPr>
            <a:xfrm>
              <a:off x="0" y="10285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1" name="CustomShape 47"/>
            <p:cNvSpPr/>
            <p:nvPr/>
          </p:nvSpPr>
          <p:spPr>
            <a:xfrm>
              <a:off x="0" y="9345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2" name="CustomShape 48"/>
            <p:cNvSpPr/>
            <p:nvPr/>
          </p:nvSpPr>
          <p:spPr>
            <a:xfrm>
              <a:off x="0" y="8416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3" name="CustomShape 49"/>
            <p:cNvSpPr/>
            <p:nvPr/>
          </p:nvSpPr>
          <p:spPr>
            <a:xfrm>
              <a:off x="0" y="7477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4" name="CustomShape 50"/>
            <p:cNvSpPr/>
            <p:nvPr/>
          </p:nvSpPr>
          <p:spPr>
            <a:xfrm>
              <a:off x="0" y="6548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5" name="CustomShape 51"/>
            <p:cNvSpPr/>
            <p:nvPr/>
          </p:nvSpPr>
          <p:spPr>
            <a:xfrm>
              <a:off x="0" y="5608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6" name="CustomShape 52"/>
            <p:cNvSpPr/>
            <p:nvPr/>
          </p:nvSpPr>
          <p:spPr>
            <a:xfrm>
              <a:off x="0" y="4680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7" name="CustomShape 53"/>
            <p:cNvSpPr/>
            <p:nvPr/>
          </p:nvSpPr>
          <p:spPr>
            <a:xfrm>
              <a:off x="0" y="3736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8" name="CustomShape 54"/>
            <p:cNvSpPr/>
            <p:nvPr/>
          </p:nvSpPr>
          <p:spPr>
            <a:xfrm>
              <a:off x="0" y="2808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9" name="CustomShape 55"/>
            <p:cNvSpPr/>
            <p:nvPr/>
          </p:nvSpPr>
          <p:spPr>
            <a:xfrm>
              <a:off x="0" y="1868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0" name="CustomShape 56"/>
            <p:cNvSpPr/>
            <p:nvPr/>
          </p:nvSpPr>
          <p:spPr>
            <a:xfrm>
              <a:off x="0" y="939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1" name="CustomShape 57"/>
            <p:cNvSpPr/>
            <p:nvPr/>
          </p:nvSpPr>
          <p:spPr>
            <a:xfrm>
              <a:off x="9049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2" name="CustomShape 58"/>
            <p:cNvSpPr/>
            <p:nvPr/>
          </p:nvSpPr>
          <p:spPr>
            <a:xfrm>
              <a:off x="89557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3" name="CustomShape 59"/>
            <p:cNvSpPr/>
            <p:nvPr/>
          </p:nvSpPr>
          <p:spPr>
            <a:xfrm>
              <a:off x="8860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4" name="CustomShape 60"/>
            <p:cNvSpPr/>
            <p:nvPr/>
          </p:nvSpPr>
          <p:spPr>
            <a:xfrm>
              <a:off x="87663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5" name="CustomShape 61"/>
            <p:cNvSpPr/>
            <p:nvPr/>
          </p:nvSpPr>
          <p:spPr>
            <a:xfrm>
              <a:off x="86724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6" name="CustomShape 62"/>
            <p:cNvSpPr/>
            <p:nvPr/>
          </p:nvSpPr>
          <p:spPr>
            <a:xfrm>
              <a:off x="85780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7" name="CustomShape 63"/>
            <p:cNvSpPr/>
            <p:nvPr/>
          </p:nvSpPr>
          <p:spPr>
            <a:xfrm>
              <a:off x="8484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8" name="CustomShape 64"/>
            <p:cNvSpPr/>
            <p:nvPr/>
          </p:nvSpPr>
          <p:spPr>
            <a:xfrm>
              <a:off x="83901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9" name="CustomShape 65"/>
            <p:cNvSpPr/>
            <p:nvPr/>
          </p:nvSpPr>
          <p:spPr>
            <a:xfrm>
              <a:off x="82947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0" name="CustomShape 66"/>
            <p:cNvSpPr/>
            <p:nvPr/>
          </p:nvSpPr>
          <p:spPr>
            <a:xfrm>
              <a:off x="82008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1" name="CustomShape 67"/>
            <p:cNvSpPr/>
            <p:nvPr/>
          </p:nvSpPr>
          <p:spPr>
            <a:xfrm>
              <a:off x="81068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2" name="CustomShape 68"/>
            <p:cNvSpPr/>
            <p:nvPr/>
          </p:nvSpPr>
          <p:spPr>
            <a:xfrm>
              <a:off x="80125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3" name="CustomShape 69"/>
            <p:cNvSpPr/>
            <p:nvPr/>
          </p:nvSpPr>
          <p:spPr>
            <a:xfrm>
              <a:off x="7918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4" name="CustomShape 70"/>
            <p:cNvSpPr/>
            <p:nvPr/>
          </p:nvSpPr>
          <p:spPr>
            <a:xfrm>
              <a:off x="78246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5" name="CustomShape 71"/>
            <p:cNvSpPr/>
            <p:nvPr/>
          </p:nvSpPr>
          <p:spPr>
            <a:xfrm>
              <a:off x="77292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6" name="CustomShape 72"/>
            <p:cNvSpPr/>
            <p:nvPr/>
          </p:nvSpPr>
          <p:spPr>
            <a:xfrm>
              <a:off x="76352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7" name="CustomShape 73"/>
            <p:cNvSpPr/>
            <p:nvPr/>
          </p:nvSpPr>
          <p:spPr>
            <a:xfrm>
              <a:off x="75412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8" name="CustomShape 74"/>
            <p:cNvSpPr/>
            <p:nvPr/>
          </p:nvSpPr>
          <p:spPr>
            <a:xfrm>
              <a:off x="7447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9" name="CustomShape 75"/>
            <p:cNvSpPr/>
            <p:nvPr/>
          </p:nvSpPr>
          <p:spPr>
            <a:xfrm>
              <a:off x="73530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0" name="CustomShape 76"/>
            <p:cNvSpPr/>
            <p:nvPr/>
          </p:nvSpPr>
          <p:spPr>
            <a:xfrm>
              <a:off x="72579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1" name="CustomShape 77"/>
            <p:cNvSpPr/>
            <p:nvPr/>
          </p:nvSpPr>
          <p:spPr>
            <a:xfrm>
              <a:off x="71636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2" name="CustomShape 78"/>
            <p:cNvSpPr/>
            <p:nvPr/>
          </p:nvSpPr>
          <p:spPr>
            <a:xfrm>
              <a:off x="7069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3" name="CustomShape 79"/>
            <p:cNvSpPr/>
            <p:nvPr/>
          </p:nvSpPr>
          <p:spPr>
            <a:xfrm>
              <a:off x="69757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4" name="CustomShape 80"/>
            <p:cNvSpPr/>
            <p:nvPr/>
          </p:nvSpPr>
          <p:spPr>
            <a:xfrm>
              <a:off x="68817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5" name="CustomShape 81"/>
            <p:cNvSpPr/>
            <p:nvPr/>
          </p:nvSpPr>
          <p:spPr>
            <a:xfrm>
              <a:off x="67874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6" name="CustomShape 82"/>
            <p:cNvSpPr/>
            <p:nvPr/>
          </p:nvSpPr>
          <p:spPr>
            <a:xfrm>
              <a:off x="66924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7" name="CustomShape 83"/>
            <p:cNvSpPr/>
            <p:nvPr/>
          </p:nvSpPr>
          <p:spPr>
            <a:xfrm>
              <a:off x="65984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8" name="CustomShape 84"/>
            <p:cNvSpPr/>
            <p:nvPr/>
          </p:nvSpPr>
          <p:spPr>
            <a:xfrm>
              <a:off x="6504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9" name="CustomShape 85"/>
            <p:cNvSpPr/>
            <p:nvPr/>
          </p:nvSpPr>
          <p:spPr>
            <a:xfrm>
              <a:off x="64101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0" name="CustomShape 86"/>
            <p:cNvSpPr/>
            <p:nvPr/>
          </p:nvSpPr>
          <p:spPr>
            <a:xfrm>
              <a:off x="63162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1" name="CustomShape 87"/>
            <p:cNvSpPr/>
            <p:nvPr/>
          </p:nvSpPr>
          <p:spPr>
            <a:xfrm>
              <a:off x="62218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2" name="CustomShape 88"/>
            <p:cNvSpPr/>
            <p:nvPr/>
          </p:nvSpPr>
          <p:spPr>
            <a:xfrm>
              <a:off x="61268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3" name="CustomShape 89"/>
            <p:cNvSpPr/>
            <p:nvPr/>
          </p:nvSpPr>
          <p:spPr>
            <a:xfrm>
              <a:off x="60328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4" name="CustomShape 90"/>
            <p:cNvSpPr/>
            <p:nvPr/>
          </p:nvSpPr>
          <p:spPr>
            <a:xfrm>
              <a:off x="5938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5" name="CustomShape 91"/>
            <p:cNvSpPr/>
            <p:nvPr/>
          </p:nvSpPr>
          <p:spPr>
            <a:xfrm>
              <a:off x="58446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6" name="CustomShape 92"/>
            <p:cNvSpPr/>
            <p:nvPr/>
          </p:nvSpPr>
          <p:spPr>
            <a:xfrm>
              <a:off x="57506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7" name="CustomShape 93"/>
            <p:cNvSpPr/>
            <p:nvPr/>
          </p:nvSpPr>
          <p:spPr>
            <a:xfrm>
              <a:off x="5656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8" name="CustomShape 94"/>
            <p:cNvSpPr/>
            <p:nvPr/>
          </p:nvSpPr>
          <p:spPr>
            <a:xfrm>
              <a:off x="55612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9" name="CustomShape 95"/>
            <p:cNvSpPr/>
            <p:nvPr/>
          </p:nvSpPr>
          <p:spPr>
            <a:xfrm>
              <a:off x="5467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0" name="CustomShape 96"/>
            <p:cNvSpPr/>
            <p:nvPr/>
          </p:nvSpPr>
          <p:spPr>
            <a:xfrm>
              <a:off x="53730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1" name="CustomShape 97"/>
            <p:cNvSpPr/>
            <p:nvPr/>
          </p:nvSpPr>
          <p:spPr>
            <a:xfrm>
              <a:off x="52790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2" name="CustomShape 98"/>
            <p:cNvSpPr/>
            <p:nvPr/>
          </p:nvSpPr>
          <p:spPr>
            <a:xfrm>
              <a:off x="51850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3" name="CustomShape 99"/>
            <p:cNvSpPr/>
            <p:nvPr/>
          </p:nvSpPr>
          <p:spPr>
            <a:xfrm>
              <a:off x="5089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4" name="CustomShape 100"/>
            <p:cNvSpPr/>
            <p:nvPr/>
          </p:nvSpPr>
          <p:spPr>
            <a:xfrm>
              <a:off x="49957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5" name="CustomShape 101"/>
            <p:cNvSpPr/>
            <p:nvPr/>
          </p:nvSpPr>
          <p:spPr>
            <a:xfrm>
              <a:off x="49017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6" name="CustomShape 102"/>
            <p:cNvSpPr/>
            <p:nvPr/>
          </p:nvSpPr>
          <p:spPr>
            <a:xfrm>
              <a:off x="48074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7" name="CustomShape 103"/>
            <p:cNvSpPr/>
            <p:nvPr/>
          </p:nvSpPr>
          <p:spPr>
            <a:xfrm>
              <a:off x="47134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8" name="CustomShape 104"/>
            <p:cNvSpPr/>
            <p:nvPr/>
          </p:nvSpPr>
          <p:spPr>
            <a:xfrm>
              <a:off x="46195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9" name="CustomShape 105"/>
            <p:cNvSpPr/>
            <p:nvPr/>
          </p:nvSpPr>
          <p:spPr>
            <a:xfrm>
              <a:off x="4524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0" name="CustomShape 106"/>
            <p:cNvSpPr/>
            <p:nvPr/>
          </p:nvSpPr>
          <p:spPr>
            <a:xfrm>
              <a:off x="44301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1" name="CustomShape 107"/>
            <p:cNvSpPr/>
            <p:nvPr/>
          </p:nvSpPr>
          <p:spPr>
            <a:xfrm>
              <a:off x="43362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2" name="CustomShape 108"/>
            <p:cNvSpPr/>
            <p:nvPr/>
          </p:nvSpPr>
          <p:spPr>
            <a:xfrm>
              <a:off x="42422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3" name="CustomShape 109"/>
            <p:cNvSpPr/>
            <p:nvPr/>
          </p:nvSpPr>
          <p:spPr>
            <a:xfrm>
              <a:off x="41479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4" name="CustomShape 110"/>
            <p:cNvSpPr/>
            <p:nvPr/>
          </p:nvSpPr>
          <p:spPr>
            <a:xfrm>
              <a:off x="40539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5" name="CustomShape 111"/>
            <p:cNvSpPr/>
            <p:nvPr/>
          </p:nvSpPr>
          <p:spPr>
            <a:xfrm>
              <a:off x="3958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6" name="CustomShape 112"/>
            <p:cNvSpPr/>
            <p:nvPr/>
          </p:nvSpPr>
          <p:spPr>
            <a:xfrm>
              <a:off x="38646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7" name="CustomShape 113"/>
            <p:cNvSpPr/>
            <p:nvPr/>
          </p:nvSpPr>
          <p:spPr>
            <a:xfrm>
              <a:off x="37706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8" name="CustomShape 114"/>
            <p:cNvSpPr/>
            <p:nvPr/>
          </p:nvSpPr>
          <p:spPr>
            <a:xfrm>
              <a:off x="3676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9" name="CustomShape 115"/>
            <p:cNvSpPr/>
            <p:nvPr/>
          </p:nvSpPr>
          <p:spPr>
            <a:xfrm>
              <a:off x="35823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0" name="CustomShape 116"/>
            <p:cNvSpPr/>
            <p:nvPr/>
          </p:nvSpPr>
          <p:spPr>
            <a:xfrm>
              <a:off x="3487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1" name="CustomShape 117"/>
            <p:cNvSpPr/>
            <p:nvPr/>
          </p:nvSpPr>
          <p:spPr>
            <a:xfrm>
              <a:off x="33933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2" name="CustomShape 118"/>
            <p:cNvSpPr/>
            <p:nvPr/>
          </p:nvSpPr>
          <p:spPr>
            <a:xfrm>
              <a:off x="32990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3" name="CustomShape 119"/>
            <p:cNvSpPr/>
            <p:nvPr/>
          </p:nvSpPr>
          <p:spPr>
            <a:xfrm>
              <a:off x="32050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4" name="CustomShape 120"/>
            <p:cNvSpPr/>
            <p:nvPr/>
          </p:nvSpPr>
          <p:spPr>
            <a:xfrm>
              <a:off x="3111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5" name="CustomShape 121"/>
            <p:cNvSpPr/>
            <p:nvPr/>
          </p:nvSpPr>
          <p:spPr>
            <a:xfrm>
              <a:off x="30168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6" name="CustomShape 122"/>
            <p:cNvSpPr/>
            <p:nvPr/>
          </p:nvSpPr>
          <p:spPr>
            <a:xfrm>
              <a:off x="29217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7" name="CustomShape 123"/>
            <p:cNvSpPr/>
            <p:nvPr/>
          </p:nvSpPr>
          <p:spPr>
            <a:xfrm>
              <a:off x="28278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8" name="CustomShape 124"/>
            <p:cNvSpPr/>
            <p:nvPr/>
          </p:nvSpPr>
          <p:spPr>
            <a:xfrm>
              <a:off x="27334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9" name="CustomShape 125"/>
            <p:cNvSpPr/>
            <p:nvPr/>
          </p:nvSpPr>
          <p:spPr>
            <a:xfrm>
              <a:off x="26395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0" name="CustomShape 126"/>
            <p:cNvSpPr/>
            <p:nvPr/>
          </p:nvSpPr>
          <p:spPr>
            <a:xfrm>
              <a:off x="2545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1" name="CustomShape 127"/>
            <p:cNvSpPr/>
            <p:nvPr/>
          </p:nvSpPr>
          <p:spPr>
            <a:xfrm>
              <a:off x="24512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2" name="CustomShape 128"/>
            <p:cNvSpPr/>
            <p:nvPr/>
          </p:nvSpPr>
          <p:spPr>
            <a:xfrm>
              <a:off x="23562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3" name="CustomShape 129"/>
            <p:cNvSpPr/>
            <p:nvPr/>
          </p:nvSpPr>
          <p:spPr>
            <a:xfrm>
              <a:off x="22622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4" name="CustomShape 130"/>
            <p:cNvSpPr/>
            <p:nvPr/>
          </p:nvSpPr>
          <p:spPr>
            <a:xfrm>
              <a:off x="21679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5" name="CustomShape 131"/>
            <p:cNvSpPr/>
            <p:nvPr/>
          </p:nvSpPr>
          <p:spPr>
            <a:xfrm>
              <a:off x="20739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6" name="CustomShape 132"/>
            <p:cNvSpPr/>
            <p:nvPr/>
          </p:nvSpPr>
          <p:spPr>
            <a:xfrm>
              <a:off x="19800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7" name="CustomShape 133"/>
            <p:cNvSpPr/>
            <p:nvPr/>
          </p:nvSpPr>
          <p:spPr>
            <a:xfrm>
              <a:off x="18860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8" name="CustomShape 134"/>
            <p:cNvSpPr/>
            <p:nvPr/>
          </p:nvSpPr>
          <p:spPr>
            <a:xfrm>
              <a:off x="17906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9" name="CustomShape 135"/>
            <p:cNvSpPr/>
            <p:nvPr/>
          </p:nvSpPr>
          <p:spPr>
            <a:xfrm>
              <a:off x="1696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0" name="CustomShape 136"/>
            <p:cNvSpPr/>
            <p:nvPr/>
          </p:nvSpPr>
          <p:spPr>
            <a:xfrm>
              <a:off x="16023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1" name="CustomShape 137"/>
            <p:cNvSpPr/>
            <p:nvPr/>
          </p:nvSpPr>
          <p:spPr>
            <a:xfrm>
              <a:off x="15084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2" name="CustomShape 138"/>
            <p:cNvSpPr/>
            <p:nvPr/>
          </p:nvSpPr>
          <p:spPr>
            <a:xfrm>
              <a:off x="14144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3" name="CustomShape 139"/>
            <p:cNvSpPr/>
            <p:nvPr/>
          </p:nvSpPr>
          <p:spPr>
            <a:xfrm>
              <a:off x="13190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4" name="CustomShape 140"/>
            <p:cNvSpPr/>
            <p:nvPr/>
          </p:nvSpPr>
          <p:spPr>
            <a:xfrm>
              <a:off x="12250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5" name="CustomShape 141"/>
            <p:cNvSpPr/>
            <p:nvPr/>
          </p:nvSpPr>
          <p:spPr>
            <a:xfrm>
              <a:off x="1131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6" name="CustomShape 142"/>
            <p:cNvSpPr/>
            <p:nvPr/>
          </p:nvSpPr>
          <p:spPr>
            <a:xfrm>
              <a:off x="10371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7" name="CustomShape 143"/>
            <p:cNvSpPr/>
            <p:nvPr/>
          </p:nvSpPr>
          <p:spPr>
            <a:xfrm>
              <a:off x="9428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8" name="CustomShape 144"/>
            <p:cNvSpPr/>
            <p:nvPr/>
          </p:nvSpPr>
          <p:spPr>
            <a:xfrm>
              <a:off x="8488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9" name="CustomShape 145"/>
            <p:cNvSpPr/>
            <p:nvPr/>
          </p:nvSpPr>
          <p:spPr>
            <a:xfrm>
              <a:off x="7534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0" name="CustomShape 146"/>
            <p:cNvSpPr/>
            <p:nvPr/>
          </p:nvSpPr>
          <p:spPr>
            <a:xfrm>
              <a:off x="6595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1" name="CustomShape 147"/>
            <p:cNvSpPr/>
            <p:nvPr/>
          </p:nvSpPr>
          <p:spPr>
            <a:xfrm>
              <a:off x="565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2" name="CustomShape 148"/>
            <p:cNvSpPr/>
            <p:nvPr/>
          </p:nvSpPr>
          <p:spPr>
            <a:xfrm>
              <a:off x="4716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3" name="CustomShape 149"/>
            <p:cNvSpPr/>
            <p:nvPr/>
          </p:nvSpPr>
          <p:spPr>
            <a:xfrm>
              <a:off x="3772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4" name="CustomShape 150"/>
            <p:cNvSpPr/>
            <p:nvPr/>
          </p:nvSpPr>
          <p:spPr>
            <a:xfrm>
              <a:off x="283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5" name="CustomShape 151"/>
            <p:cNvSpPr/>
            <p:nvPr/>
          </p:nvSpPr>
          <p:spPr>
            <a:xfrm>
              <a:off x="1882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6" name="CustomShape 152"/>
            <p:cNvSpPr/>
            <p:nvPr/>
          </p:nvSpPr>
          <p:spPr>
            <a:xfrm>
              <a:off x="939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067" name="PlaceHolder 153"/>
          <p:cNvSpPr>
            <a:spLocks noGrp="1"/>
          </p:cNvSpPr>
          <p:nvPr>
            <p:ph type="body"/>
          </p:nvPr>
        </p:nvSpPr>
        <p:spPr>
          <a:xfrm>
            <a:off x="2159280" y="2161800"/>
            <a:ext cx="4825080" cy="8197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5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5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5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5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5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5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5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068" name="CustomShape 154"/>
          <p:cNvSpPr/>
          <p:nvPr/>
        </p:nvSpPr>
        <p:spPr>
          <a:xfrm>
            <a:off x="7302960" y="-294480"/>
            <a:ext cx="450360" cy="558360"/>
          </a:xfrm>
          <a:custGeom>
            <a:avLst/>
            <a:gdLst/>
            <a:ahLst/>
            <a:cxnLst/>
            <a:rect l="l" t="t" r="r" b="b"/>
            <a:pathLst>
              <a:path w="15884" h="19698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9" name="CustomShape 155"/>
          <p:cNvSpPr/>
          <p:nvPr/>
        </p:nvSpPr>
        <p:spPr>
          <a:xfrm>
            <a:off x="-35280" y="3367080"/>
            <a:ext cx="442800" cy="504360"/>
          </a:xfrm>
          <a:custGeom>
            <a:avLst/>
            <a:gdLst/>
            <a:ahLst/>
            <a:cxnLst/>
            <a:rect l="l" t="t" r="r" b="b"/>
            <a:pathLst>
              <a:path w="15627" h="17792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0" name="CustomShape 156"/>
          <p:cNvSpPr/>
          <p:nvPr/>
        </p:nvSpPr>
        <p:spPr>
          <a:xfrm>
            <a:off x="8817840" y="3439800"/>
            <a:ext cx="413640" cy="507240"/>
          </a:xfrm>
          <a:custGeom>
            <a:avLst/>
            <a:gdLst/>
            <a:ahLst/>
            <a:cxnLst/>
            <a:rect l="l" t="t" r="r" b="b"/>
            <a:pathLst>
              <a:path w="14601" h="179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1" name="CustomShape 157"/>
          <p:cNvSpPr/>
          <p:nvPr/>
        </p:nvSpPr>
        <p:spPr>
          <a:xfrm>
            <a:off x="8742960" y="4166640"/>
            <a:ext cx="495000" cy="339840"/>
          </a:xfrm>
          <a:custGeom>
            <a:avLst/>
            <a:gdLst/>
            <a:ahLst/>
            <a:cxnLst/>
            <a:rect l="l" t="t" r="r" b="b"/>
            <a:pathLst>
              <a:path w="17461" h="11995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2" name="CustomShape 158"/>
          <p:cNvSpPr/>
          <p:nvPr/>
        </p:nvSpPr>
        <p:spPr>
          <a:xfrm>
            <a:off x="8361000" y="4506840"/>
            <a:ext cx="372240" cy="384480"/>
          </a:xfrm>
          <a:custGeom>
            <a:avLst/>
            <a:gdLst/>
            <a:ahLst/>
            <a:cxnLst/>
            <a:rect l="l" t="t" r="r" b="b"/>
            <a:pathLst>
              <a:path w="13133" h="1357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3" name="CustomShape 159"/>
          <p:cNvSpPr/>
          <p:nvPr/>
        </p:nvSpPr>
        <p:spPr>
          <a:xfrm>
            <a:off x="-77040" y="1487880"/>
            <a:ext cx="339120" cy="400320"/>
          </a:xfrm>
          <a:custGeom>
            <a:avLst/>
            <a:gdLst/>
            <a:ahLst/>
            <a:cxnLst/>
            <a:rect l="l" t="t" r="r" b="b"/>
            <a:pathLst>
              <a:path w="9391" h="11079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4" name="CustomShape 160"/>
          <p:cNvSpPr/>
          <p:nvPr/>
        </p:nvSpPr>
        <p:spPr>
          <a:xfrm>
            <a:off x="8052480" y="4825440"/>
            <a:ext cx="589680" cy="413640"/>
          </a:xfrm>
          <a:custGeom>
            <a:avLst/>
            <a:gdLst/>
            <a:ahLst/>
            <a:cxnLst/>
            <a:rect l="l" t="t" r="r" b="b"/>
            <a:pathLst>
              <a:path w="20800" h="146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5" name="CustomShape 161"/>
          <p:cNvSpPr/>
          <p:nvPr/>
        </p:nvSpPr>
        <p:spPr>
          <a:xfrm>
            <a:off x="8052480" y="4132440"/>
            <a:ext cx="387720" cy="408600"/>
          </a:xfrm>
          <a:custGeom>
            <a:avLst/>
            <a:gdLst/>
            <a:ahLst/>
            <a:cxnLst/>
            <a:rect l="l" t="t" r="r" b="b"/>
            <a:pathLst>
              <a:path w="13683" h="14417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6" name="CustomShape 162"/>
          <p:cNvSpPr/>
          <p:nvPr/>
        </p:nvSpPr>
        <p:spPr>
          <a:xfrm>
            <a:off x="7430760" y="4873320"/>
            <a:ext cx="297360" cy="210960"/>
          </a:xfrm>
          <a:custGeom>
            <a:avLst/>
            <a:gdLst/>
            <a:ahLst/>
            <a:cxnLst/>
            <a:rect l="l" t="t" r="r" b="b"/>
            <a:pathLst>
              <a:path w="10492" h="7447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7" name="CustomShape 163"/>
          <p:cNvSpPr/>
          <p:nvPr/>
        </p:nvSpPr>
        <p:spPr>
          <a:xfrm>
            <a:off x="8749800" y="4950000"/>
            <a:ext cx="288000" cy="183960"/>
          </a:xfrm>
          <a:custGeom>
            <a:avLst/>
            <a:gdLst/>
            <a:ahLst/>
            <a:cxnLst/>
            <a:rect l="l" t="t" r="r" b="b"/>
            <a:pathLst>
              <a:path w="10162" h="6494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164"/>
          <p:cNvSpPr/>
          <p:nvPr/>
        </p:nvSpPr>
        <p:spPr>
          <a:xfrm>
            <a:off x="8522280" y="4000320"/>
            <a:ext cx="306720" cy="384840"/>
          </a:xfrm>
          <a:custGeom>
            <a:avLst/>
            <a:gdLst/>
            <a:ahLst/>
            <a:cxnLst/>
            <a:rect l="l" t="t" r="r" b="b"/>
            <a:pathLst>
              <a:path w="10822" h="13574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9" name="CustomShape 165"/>
          <p:cNvSpPr/>
          <p:nvPr/>
        </p:nvSpPr>
        <p:spPr>
          <a:xfrm>
            <a:off x="8829360" y="4583880"/>
            <a:ext cx="390960" cy="289080"/>
          </a:xfrm>
          <a:custGeom>
            <a:avLst/>
            <a:gdLst/>
            <a:ahLst/>
            <a:cxnLst/>
            <a:rect l="l" t="t" r="r" b="b"/>
            <a:pathLst>
              <a:path w="13793" h="10199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0" name="CustomShape 166"/>
          <p:cNvSpPr/>
          <p:nvPr/>
        </p:nvSpPr>
        <p:spPr>
          <a:xfrm>
            <a:off x="8964000" y="1338840"/>
            <a:ext cx="179640" cy="373320"/>
          </a:xfrm>
          <a:custGeom>
            <a:avLst/>
            <a:gdLst/>
            <a:ahLst/>
            <a:cxnLst/>
            <a:rect l="l" t="t" r="r" b="b"/>
            <a:pathLst>
              <a:path w="6347" h="13169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1" name="CustomShape 167"/>
          <p:cNvSpPr/>
          <p:nvPr/>
        </p:nvSpPr>
        <p:spPr>
          <a:xfrm rot="19173600">
            <a:off x="7110000" y="4876920"/>
            <a:ext cx="279720" cy="357480"/>
          </a:xfrm>
          <a:custGeom>
            <a:avLst/>
            <a:gdLst/>
            <a:ahLst/>
            <a:cxnLst/>
            <a:rect l="l" t="t" r="r" b="b"/>
            <a:pathLst>
              <a:path w="9868" h="1262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2" name="CustomShape 168"/>
          <p:cNvSpPr/>
          <p:nvPr/>
        </p:nvSpPr>
        <p:spPr>
          <a:xfrm>
            <a:off x="7659720" y="4370040"/>
            <a:ext cx="377280" cy="426240"/>
          </a:xfrm>
          <a:custGeom>
            <a:avLst/>
            <a:gdLst/>
            <a:ahLst/>
            <a:cxnLst/>
            <a:rect l="l" t="t" r="r" b="b"/>
            <a:pathLst>
              <a:path w="13316" h="15041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3" name="CustomShape 169"/>
          <p:cNvSpPr/>
          <p:nvPr/>
        </p:nvSpPr>
        <p:spPr>
          <a:xfrm>
            <a:off x="8797680" y="3078720"/>
            <a:ext cx="385560" cy="257760"/>
          </a:xfrm>
          <a:custGeom>
            <a:avLst/>
            <a:gdLst/>
            <a:ahLst/>
            <a:cxnLst/>
            <a:rect l="l" t="t" r="r" b="b"/>
            <a:pathLst>
              <a:path w="13610" h="9098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4" name="CustomShape 170"/>
          <p:cNvSpPr/>
          <p:nvPr/>
        </p:nvSpPr>
        <p:spPr>
          <a:xfrm>
            <a:off x="7782480" y="4885200"/>
            <a:ext cx="174600" cy="186840"/>
          </a:xfrm>
          <a:custGeom>
            <a:avLst/>
            <a:gdLst/>
            <a:ahLst/>
            <a:cxnLst/>
            <a:rect l="l" t="t" r="r" b="b"/>
            <a:pathLst>
              <a:path w="6164" h="660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5" name="CustomShape 171"/>
          <p:cNvSpPr/>
          <p:nvPr/>
        </p:nvSpPr>
        <p:spPr>
          <a:xfrm>
            <a:off x="347040" y="608760"/>
            <a:ext cx="209880" cy="458640"/>
          </a:xfrm>
          <a:custGeom>
            <a:avLst/>
            <a:gdLst/>
            <a:ahLst/>
            <a:cxnLst/>
            <a:rect l="l" t="t" r="r" b="b"/>
            <a:pathLst>
              <a:path w="7411" h="16178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6" name="CustomShape 172"/>
          <p:cNvSpPr/>
          <p:nvPr/>
        </p:nvSpPr>
        <p:spPr>
          <a:xfrm>
            <a:off x="645120" y="356040"/>
            <a:ext cx="413640" cy="507240"/>
          </a:xfrm>
          <a:custGeom>
            <a:avLst/>
            <a:gdLst/>
            <a:ahLst/>
            <a:cxnLst/>
            <a:rect l="l" t="t" r="r" b="b"/>
            <a:pathLst>
              <a:path w="14601" h="179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7" name="CustomShape 173"/>
          <p:cNvSpPr/>
          <p:nvPr/>
        </p:nvSpPr>
        <p:spPr>
          <a:xfrm>
            <a:off x="8318880" y="-29880"/>
            <a:ext cx="456480" cy="425160"/>
          </a:xfrm>
          <a:custGeom>
            <a:avLst/>
            <a:gdLst/>
            <a:ahLst/>
            <a:cxnLst/>
            <a:rect l="l" t="t" r="r" b="b"/>
            <a:pathLst>
              <a:path w="16105" h="15004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8" name="CustomShape 174"/>
          <p:cNvSpPr/>
          <p:nvPr/>
        </p:nvSpPr>
        <p:spPr>
          <a:xfrm>
            <a:off x="0" y="1013400"/>
            <a:ext cx="372240" cy="384480"/>
          </a:xfrm>
          <a:custGeom>
            <a:avLst/>
            <a:gdLst/>
            <a:ahLst/>
            <a:cxnLst/>
            <a:rect l="l" t="t" r="r" b="b"/>
            <a:pathLst>
              <a:path w="13133" h="1357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9" name="CustomShape 175"/>
          <p:cNvSpPr/>
          <p:nvPr/>
        </p:nvSpPr>
        <p:spPr>
          <a:xfrm>
            <a:off x="8699400" y="179280"/>
            <a:ext cx="520920" cy="538560"/>
          </a:xfrm>
          <a:custGeom>
            <a:avLst/>
            <a:gdLst/>
            <a:ahLst/>
            <a:cxnLst/>
            <a:rect l="l" t="t" r="r" b="b"/>
            <a:pathLst>
              <a:path w="18378" h="19002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0" name="CustomShape 176"/>
          <p:cNvSpPr/>
          <p:nvPr/>
        </p:nvSpPr>
        <p:spPr>
          <a:xfrm>
            <a:off x="700560" y="4557600"/>
            <a:ext cx="504360" cy="400320"/>
          </a:xfrm>
          <a:custGeom>
            <a:avLst/>
            <a:gdLst/>
            <a:ahLst/>
            <a:cxnLst/>
            <a:rect l="l" t="t" r="r" b="b"/>
            <a:pathLst>
              <a:path w="17792" h="14124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1" name="CustomShape 177"/>
          <p:cNvSpPr/>
          <p:nvPr/>
        </p:nvSpPr>
        <p:spPr>
          <a:xfrm>
            <a:off x="258840" y="-86400"/>
            <a:ext cx="469800" cy="441720"/>
          </a:xfrm>
          <a:custGeom>
            <a:avLst/>
            <a:gdLst/>
            <a:ahLst/>
            <a:cxnLst/>
            <a:rect l="l" t="t" r="r" b="b"/>
            <a:pathLst>
              <a:path w="16581" h="1559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2" name="CustomShape 178"/>
          <p:cNvSpPr/>
          <p:nvPr/>
        </p:nvSpPr>
        <p:spPr>
          <a:xfrm>
            <a:off x="-34920" y="4075560"/>
            <a:ext cx="339120" cy="400320"/>
          </a:xfrm>
          <a:custGeom>
            <a:avLst/>
            <a:gdLst/>
            <a:ahLst/>
            <a:cxnLst/>
            <a:rect l="l" t="t" r="r" b="b"/>
            <a:pathLst>
              <a:path w="9391" h="11079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3" name="CustomShape 179"/>
          <p:cNvSpPr/>
          <p:nvPr/>
        </p:nvSpPr>
        <p:spPr>
          <a:xfrm>
            <a:off x="721080" y="4997880"/>
            <a:ext cx="462600" cy="177480"/>
          </a:xfrm>
          <a:custGeom>
            <a:avLst/>
            <a:gdLst/>
            <a:ahLst/>
            <a:cxnLst/>
            <a:rect l="l" t="t" r="r" b="b"/>
            <a:pathLst>
              <a:path w="16325" h="6274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4" name="CustomShape 180"/>
          <p:cNvSpPr/>
          <p:nvPr/>
        </p:nvSpPr>
        <p:spPr>
          <a:xfrm>
            <a:off x="-243000" y="54360"/>
            <a:ext cx="589680" cy="413640"/>
          </a:xfrm>
          <a:custGeom>
            <a:avLst/>
            <a:gdLst/>
            <a:ahLst/>
            <a:cxnLst/>
            <a:rect l="l" t="t" r="r" b="b"/>
            <a:pathLst>
              <a:path w="20800" h="146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5" name="CustomShape 181"/>
          <p:cNvSpPr/>
          <p:nvPr/>
        </p:nvSpPr>
        <p:spPr>
          <a:xfrm>
            <a:off x="7841880" y="-100800"/>
            <a:ext cx="387720" cy="408600"/>
          </a:xfrm>
          <a:custGeom>
            <a:avLst/>
            <a:gdLst/>
            <a:ahLst/>
            <a:cxnLst/>
            <a:rect l="l" t="t" r="r" b="b"/>
            <a:pathLst>
              <a:path w="13683" h="14417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6" name="CustomShape 182"/>
          <p:cNvSpPr/>
          <p:nvPr/>
        </p:nvSpPr>
        <p:spPr>
          <a:xfrm>
            <a:off x="-38520" y="578880"/>
            <a:ext cx="297360" cy="210960"/>
          </a:xfrm>
          <a:custGeom>
            <a:avLst/>
            <a:gdLst/>
            <a:ahLst/>
            <a:cxnLst/>
            <a:rect l="l" t="t" r="r" b="b"/>
            <a:pathLst>
              <a:path w="10492" h="7447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7" name="CustomShape 183"/>
          <p:cNvSpPr/>
          <p:nvPr/>
        </p:nvSpPr>
        <p:spPr>
          <a:xfrm>
            <a:off x="1403640" y="11520"/>
            <a:ext cx="288000" cy="183960"/>
          </a:xfrm>
          <a:custGeom>
            <a:avLst/>
            <a:gdLst/>
            <a:ahLst/>
            <a:cxnLst/>
            <a:rect l="l" t="t" r="r" b="b"/>
            <a:pathLst>
              <a:path w="10162" h="6494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8" name="CustomShape 184"/>
          <p:cNvSpPr/>
          <p:nvPr/>
        </p:nvSpPr>
        <p:spPr>
          <a:xfrm>
            <a:off x="956160" y="-57240"/>
            <a:ext cx="323280" cy="321120"/>
          </a:xfrm>
          <a:custGeom>
            <a:avLst/>
            <a:gdLst/>
            <a:ahLst/>
            <a:cxnLst/>
            <a:rect l="l" t="t" r="r" b="b"/>
            <a:pathLst>
              <a:path w="11409" h="11336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9" name="CustomShape 185"/>
          <p:cNvSpPr/>
          <p:nvPr/>
        </p:nvSpPr>
        <p:spPr>
          <a:xfrm>
            <a:off x="1333440" y="4678560"/>
            <a:ext cx="306720" cy="384840"/>
          </a:xfrm>
          <a:custGeom>
            <a:avLst/>
            <a:gdLst/>
            <a:ahLst/>
            <a:cxnLst/>
            <a:rect l="l" t="t" r="r" b="b"/>
            <a:pathLst>
              <a:path w="10822" h="13574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0" name="CustomShape 186"/>
          <p:cNvSpPr/>
          <p:nvPr/>
        </p:nvSpPr>
        <p:spPr>
          <a:xfrm>
            <a:off x="91800" y="4552920"/>
            <a:ext cx="415800" cy="409680"/>
          </a:xfrm>
          <a:custGeom>
            <a:avLst/>
            <a:gdLst/>
            <a:ahLst/>
            <a:cxnLst/>
            <a:rect l="l" t="t" r="r" b="b"/>
            <a:pathLst>
              <a:path w="14674" h="1445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1" name="CustomShape 187"/>
          <p:cNvSpPr/>
          <p:nvPr/>
        </p:nvSpPr>
        <p:spPr>
          <a:xfrm>
            <a:off x="1525680" y="4911480"/>
            <a:ext cx="390960" cy="289080"/>
          </a:xfrm>
          <a:custGeom>
            <a:avLst/>
            <a:gdLst/>
            <a:ahLst/>
            <a:cxnLst/>
            <a:rect l="l" t="t" r="r" b="b"/>
            <a:pathLst>
              <a:path w="13793" h="10199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2" name="CustomShape 188"/>
          <p:cNvSpPr/>
          <p:nvPr/>
        </p:nvSpPr>
        <p:spPr>
          <a:xfrm>
            <a:off x="2880" y="4900320"/>
            <a:ext cx="179640" cy="373320"/>
          </a:xfrm>
          <a:custGeom>
            <a:avLst/>
            <a:gdLst/>
            <a:ahLst/>
            <a:cxnLst/>
            <a:rect l="l" t="t" r="r" b="b"/>
            <a:pathLst>
              <a:path w="6347" h="13169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3" name="CustomShape 189"/>
          <p:cNvSpPr/>
          <p:nvPr/>
        </p:nvSpPr>
        <p:spPr>
          <a:xfrm rot="1920600">
            <a:off x="8225640" y="625320"/>
            <a:ext cx="501120" cy="425160"/>
          </a:xfrm>
          <a:custGeom>
            <a:avLst/>
            <a:gdLst/>
            <a:ahLst/>
            <a:cxnLst/>
            <a:rect l="l" t="t" r="r" b="b"/>
            <a:pathLst>
              <a:path w="17681" h="15004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4" name="CustomShape 190"/>
          <p:cNvSpPr/>
          <p:nvPr/>
        </p:nvSpPr>
        <p:spPr>
          <a:xfrm>
            <a:off x="347040" y="4064040"/>
            <a:ext cx="479160" cy="338760"/>
          </a:xfrm>
          <a:custGeom>
            <a:avLst/>
            <a:gdLst/>
            <a:ahLst/>
            <a:cxnLst/>
            <a:rect l="l" t="t" r="r" b="b"/>
            <a:pathLst>
              <a:path w="16911" h="11959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5" name="CustomShape 191"/>
          <p:cNvSpPr/>
          <p:nvPr/>
        </p:nvSpPr>
        <p:spPr>
          <a:xfrm rot="16200000">
            <a:off x="7995960" y="317160"/>
            <a:ext cx="279720" cy="357480"/>
          </a:xfrm>
          <a:custGeom>
            <a:avLst/>
            <a:gdLst/>
            <a:ahLst/>
            <a:cxnLst/>
            <a:rect l="l" t="t" r="r" b="b"/>
            <a:pathLst>
              <a:path w="9868" h="1262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6" name="CustomShape 192"/>
          <p:cNvSpPr/>
          <p:nvPr/>
        </p:nvSpPr>
        <p:spPr>
          <a:xfrm>
            <a:off x="8801640" y="790200"/>
            <a:ext cx="377280" cy="426240"/>
          </a:xfrm>
          <a:custGeom>
            <a:avLst/>
            <a:gdLst/>
            <a:ahLst/>
            <a:cxnLst/>
            <a:rect l="l" t="t" r="r" b="b"/>
            <a:pathLst>
              <a:path w="13316" h="15041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7" name="CustomShape 193"/>
          <p:cNvSpPr/>
          <p:nvPr/>
        </p:nvSpPr>
        <p:spPr>
          <a:xfrm>
            <a:off x="258840" y="4957920"/>
            <a:ext cx="385560" cy="257760"/>
          </a:xfrm>
          <a:custGeom>
            <a:avLst/>
            <a:gdLst/>
            <a:ahLst/>
            <a:cxnLst/>
            <a:rect l="l" t="t" r="r" b="b"/>
            <a:pathLst>
              <a:path w="13610" h="9098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8" name="CustomShape 194"/>
          <p:cNvSpPr/>
          <p:nvPr/>
        </p:nvSpPr>
        <p:spPr>
          <a:xfrm>
            <a:off x="8699400" y="1151280"/>
            <a:ext cx="174600" cy="186840"/>
          </a:xfrm>
          <a:custGeom>
            <a:avLst/>
            <a:gdLst/>
            <a:ahLst/>
            <a:cxnLst/>
            <a:rect l="l" t="t" r="r" b="b"/>
            <a:pathLst>
              <a:path w="6164" h="660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9" name="PlaceHolder 195"/>
          <p:cNvSpPr>
            <a:spLocks noGrp="1"/>
          </p:cNvSpPr>
          <p:nvPr>
            <p:ph type="sldNum"/>
          </p:nvPr>
        </p:nvSpPr>
        <p:spPr>
          <a:xfrm>
            <a:off x="4297680" y="4853160"/>
            <a:ext cx="548280" cy="28980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fld id="{75198DC9-142A-41BD-807F-B2617A1ED6F7}" type="slidenum">
              <a:rPr lang="en" sz="1200" b="0" strike="noStrike" spc="-1">
                <a:solidFill>
                  <a:srgbClr val="3C78D8"/>
                </a:solidFill>
                <a:latin typeface="Sniglet"/>
                <a:ea typeface="Sniglet"/>
              </a:rPr>
              <a:t>‹#›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1110" name="PlaceHolder 19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7" name="Group 1"/>
          <p:cNvGrpSpPr/>
          <p:nvPr/>
        </p:nvGrpSpPr>
        <p:grpSpPr>
          <a:xfrm>
            <a:off x="0" y="0"/>
            <a:ext cx="9143280" cy="5142960"/>
            <a:chOff x="0" y="0"/>
            <a:chExt cx="9143280" cy="5142960"/>
          </a:xfrm>
        </p:grpSpPr>
        <p:sp>
          <p:nvSpPr>
            <p:cNvPr id="1148" name="CustomShape 2"/>
            <p:cNvSpPr/>
            <p:nvPr/>
          </p:nvSpPr>
          <p:spPr>
            <a:xfrm>
              <a:off x="0" y="0"/>
              <a:ext cx="9143280" cy="5142960"/>
            </a:xfrm>
            <a:custGeom>
              <a:avLst/>
              <a:gdLst/>
              <a:ahLst/>
              <a:cxnLst/>
              <a:rect l="l" t="t" r="r" b="b"/>
              <a:pathLst>
                <a:path w="281716" h="158465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9" name="CustomShape 3"/>
            <p:cNvSpPr/>
            <p:nvPr/>
          </p:nvSpPr>
          <p:spPr>
            <a:xfrm>
              <a:off x="0" y="50493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0" name="CustomShape 4"/>
            <p:cNvSpPr/>
            <p:nvPr/>
          </p:nvSpPr>
          <p:spPr>
            <a:xfrm>
              <a:off x="0" y="49564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1" name="CustomShape 5"/>
            <p:cNvSpPr/>
            <p:nvPr/>
          </p:nvSpPr>
          <p:spPr>
            <a:xfrm>
              <a:off x="0" y="48621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2" name="CustomShape 6"/>
            <p:cNvSpPr/>
            <p:nvPr/>
          </p:nvSpPr>
          <p:spPr>
            <a:xfrm>
              <a:off x="0" y="47696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3" name="CustomShape 7"/>
            <p:cNvSpPr/>
            <p:nvPr/>
          </p:nvSpPr>
          <p:spPr>
            <a:xfrm>
              <a:off x="0" y="46753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4" name="CustomShape 8"/>
            <p:cNvSpPr/>
            <p:nvPr/>
          </p:nvSpPr>
          <p:spPr>
            <a:xfrm>
              <a:off x="0" y="45824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5" name="CustomShape 9"/>
            <p:cNvSpPr/>
            <p:nvPr/>
          </p:nvSpPr>
          <p:spPr>
            <a:xfrm>
              <a:off x="0" y="44884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6" name="CustomShape 10"/>
            <p:cNvSpPr/>
            <p:nvPr/>
          </p:nvSpPr>
          <p:spPr>
            <a:xfrm>
              <a:off x="0" y="43956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7" name="CustomShape 11"/>
            <p:cNvSpPr/>
            <p:nvPr/>
          </p:nvSpPr>
          <p:spPr>
            <a:xfrm>
              <a:off x="0" y="43016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8" name="CustomShape 12"/>
            <p:cNvSpPr/>
            <p:nvPr/>
          </p:nvSpPr>
          <p:spPr>
            <a:xfrm>
              <a:off x="0" y="42087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9" name="CustomShape 13"/>
            <p:cNvSpPr/>
            <p:nvPr/>
          </p:nvSpPr>
          <p:spPr>
            <a:xfrm>
              <a:off x="0" y="41148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0" name="CustomShape 14"/>
            <p:cNvSpPr/>
            <p:nvPr/>
          </p:nvSpPr>
          <p:spPr>
            <a:xfrm>
              <a:off x="0" y="40204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1" name="CustomShape 15"/>
            <p:cNvSpPr/>
            <p:nvPr/>
          </p:nvSpPr>
          <p:spPr>
            <a:xfrm>
              <a:off x="0" y="39276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2" name="CustomShape 16"/>
            <p:cNvSpPr/>
            <p:nvPr/>
          </p:nvSpPr>
          <p:spPr>
            <a:xfrm>
              <a:off x="0" y="38336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3" name="CustomShape 17"/>
            <p:cNvSpPr/>
            <p:nvPr/>
          </p:nvSpPr>
          <p:spPr>
            <a:xfrm>
              <a:off x="0" y="37407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4" name="CustomShape 18"/>
            <p:cNvSpPr/>
            <p:nvPr/>
          </p:nvSpPr>
          <p:spPr>
            <a:xfrm>
              <a:off x="0" y="36468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5" name="CustomShape 19"/>
            <p:cNvSpPr/>
            <p:nvPr/>
          </p:nvSpPr>
          <p:spPr>
            <a:xfrm>
              <a:off x="0" y="35539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6" name="CustomShape 20"/>
            <p:cNvSpPr/>
            <p:nvPr/>
          </p:nvSpPr>
          <p:spPr>
            <a:xfrm>
              <a:off x="0" y="34599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7" name="CustomShape 21"/>
            <p:cNvSpPr/>
            <p:nvPr/>
          </p:nvSpPr>
          <p:spPr>
            <a:xfrm>
              <a:off x="0" y="33670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8" name="CustomShape 22"/>
            <p:cNvSpPr/>
            <p:nvPr/>
          </p:nvSpPr>
          <p:spPr>
            <a:xfrm>
              <a:off x="0" y="32727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9" name="CustomShape 23"/>
            <p:cNvSpPr/>
            <p:nvPr/>
          </p:nvSpPr>
          <p:spPr>
            <a:xfrm>
              <a:off x="0" y="31798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0" name="CustomShape 24"/>
            <p:cNvSpPr/>
            <p:nvPr/>
          </p:nvSpPr>
          <p:spPr>
            <a:xfrm>
              <a:off x="0" y="30859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1" name="CustomShape 25"/>
            <p:cNvSpPr/>
            <p:nvPr/>
          </p:nvSpPr>
          <p:spPr>
            <a:xfrm>
              <a:off x="0" y="29919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2" name="CustomShape 26"/>
            <p:cNvSpPr/>
            <p:nvPr/>
          </p:nvSpPr>
          <p:spPr>
            <a:xfrm>
              <a:off x="0" y="28990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3" name="CustomShape 27"/>
            <p:cNvSpPr/>
            <p:nvPr/>
          </p:nvSpPr>
          <p:spPr>
            <a:xfrm>
              <a:off x="0" y="28051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4" name="CustomShape 28"/>
            <p:cNvSpPr/>
            <p:nvPr/>
          </p:nvSpPr>
          <p:spPr>
            <a:xfrm>
              <a:off x="0" y="27122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5" name="CustomShape 29"/>
            <p:cNvSpPr/>
            <p:nvPr/>
          </p:nvSpPr>
          <p:spPr>
            <a:xfrm>
              <a:off x="0" y="26179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6" name="CustomShape 30"/>
            <p:cNvSpPr/>
            <p:nvPr/>
          </p:nvSpPr>
          <p:spPr>
            <a:xfrm>
              <a:off x="0" y="25250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7" name="CustomShape 31"/>
            <p:cNvSpPr/>
            <p:nvPr/>
          </p:nvSpPr>
          <p:spPr>
            <a:xfrm>
              <a:off x="0" y="24310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8" name="CustomShape 32"/>
            <p:cNvSpPr/>
            <p:nvPr/>
          </p:nvSpPr>
          <p:spPr>
            <a:xfrm>
              <a:off x="0" y="23382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9" name="CustomShape 33"/>
            <p:cNvSpPr/>
            <p:nvPr/>
          </p:nvSpPr>
          <p:spPr>
            <a:xfrm>
              <a:off x="0" y="22442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0" name="CustomShape 34"/>
            <p:cNvSpPr/>
            <p:nvPr/>
          </p:nvSpPr>
          <p:spPr>
            <a:xfrm>
              <a:off x="0" y="21513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1" name="CustomShape 35"/>
            <p:cNvSpPr/>
            <p:nvPr/>
          </p:nvSpPr>
          <p:spPr>
            <a:xfrm>
              <a:off x="0" y="20574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2" name="CustomShape 36"/>
            <p:cNvSpPr/>
            <p:nvPr/>
          </p:nvSpPr>
          <p:spPr>
            <a:xfrm>
              <a:off x="0" y="19634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3" name="CustomShape 37"/>
            <p:cNvSpPr/>
            <p:nvPr/>
          </p:nvSpPr>
          <p:spPr>
            <a:xfrm>
              <a:off x="0" y="18705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4" name="CustomShape 38"/>
            <p:cNvSpPr/>
            <p:nvPr/>
          </p:nvSpPr>
          <p:spPr>
            <a:xfrm>
              <a:off x="0" y="17762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5" name="CustomShape 39"/>
            <p:cNvSpPr/>
            <p:nvPr/>
          </p:nvSpPr>
          <p:spPr>
            <a:xfrm>
              <a:off x="0" y="16833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6" name="CustomShape 40"/>
            <p:cNvSpPr/>
            <p:nvPr/>
          </p:nvSpPr>
          <p:spPr>
            <a:xfrm>
              <a:off x="0" y="15894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7" name="CustomShape 41"/>
            <p:cNvSpPr/>
            <p:nvPr/>
          </p:nvSpPr>
          <p:spPr>
            <a:xfrm>
              <a:off x="0" y="14965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8" name="CustomShape 42"/>
            <p:cNvSpPr/>
            <p:nvPr/>
          </p:nvSpPr>
          <p:spPr>
            <a:xfrm>
              <a:off x="0" y="14025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9" name="CustomShape 43"/>
            <p:cNvSpPr/>
            <p:nvPr/>
          </p:nvSpPr>
          <p:spPr>
            <a:xfrm>
              <a:off x="0" y="13096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0" name="CustomShape 44"/>
            <p:cNvSpPr/>
            <p:nvPr/>
          </p:nvSpPr>
          <p:spPr>
            <a:xfrm>
              <a:off x="0" y="12157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1" name="CustomShape 45"/>
            <p:cNvSpPr/>
            <p:nvPr/>
          </p:nvSpPr>
          <p:spPr>
            <a:xfrm>
              <a:off x="0" y="11228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2" name="CustomShape 46"/>
            <p:cNvSpPr/>
            <p:nvPr/>
          </p:nvSpPr>
          <p:spPr>
            <a:xfrm>
              <a:off x="0" y="10285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3" name="CustomShape 47"/>
            <p:cNvSpPr/>
            <p:nvPr/>
          </p:nvSpPr>
          <p:spPr>
            <a:xfrm>
              <a:off x="0" y="9345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4" name="CustomShape 48"/>
            <p:cNvSpPr/>
            <p:nvPr/>
          </p:nvSpPr>
          <p:spPr>
            <a:xfrm>
              <a:off x="0" y="8416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5" name="CustomShape 49"/>
            <p:cNvSpPr/>
            <p:nvPr/>
          </p:nvSpPr>
          <p:spPr>
            <a:xfrm>
              <a:off x="0" y="74772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6" name="CustomShape 50"/>
            <p:cNvSpPr/>
            <p:nvPr/>
          </p:nvSpPr>
          <p:spPr>
            <a:xfrm>
              <a:off x="0" y="6548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7" name="CustomShape 51"/>
            <p:cNvSpPr/>
            <p:nvPr/>
          </p:nvSpPr>
          <p:spPr>
            <a:xfrm>
              <a:off x="0" y="5608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8" name="CustomShape 52"/>
            <p:cNvSpPr/>
            <p:nvPr/>
          </p:nvSpPr>
          <p:spPr>
            <a:xfrm>
              <a:off x="0" y="4680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9" name="CustomShape 53"/>
            <p:cNvSpPr/>
            <p:nvPr/>
          </p:nvSpPr>
          <p:spPr>
            <a:xfrm>
              <a:off x="0" y="37368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0" name="CustomShape 54"/>
            <p:cNvSpPr/>
            <p:nvPr/>
          </p:nvSpPr>
          <p:spPr>
            <a:xfrm>
              <a:off x="0" y="28080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1" name="CustomShape 55"/>
            <p:cNvSpPr/>
            <p:nvPr/>
          </p:nvSpPr>
          <p:spPr>
            <a:xfrm>
              <a:off x="0" y="18684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2" name="CustomShape 56"/>
            <p:cNvSpPr/>
            <p:nvPr/>
          </p:nvSpPr>
          <p:spPr>
            <a:xfrm>
              <a:off x="0" y="93960"/>
              <a:ext cx="9143280" cy="360"/>
            </a:xfrm>
            <a:custGeom>
              <a:avLst/>
              <a:gdLst/>
              <a:ahLst/>
              <a:cxnLst/>
              <a:rect l="l" t="t" r="r" b="b"/>
              <a:pathLst>
                <a:path w="281716" h="1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3" name="CustomShape 57"/>
            <p:cNvSpPr/>
            <p:nvPr/>
          </p:nvSpPr>
          <p:spPr>
            <a:xfrm>
              <a:off x="9049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4" name="CustomShape 58"/>
            <p:cNvSpPr/>
            <p:nvPr/>
          </p:nvSpPr>
          <p:spPr>
            <a:xfrm>
              <a:off x="89557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5" name="CustomShape 59"/>
            <p:cNvSpPr/>
            <p:nvPr/>
          </p:nvSpPr>
          <p:spPr>
            <a:xfrm>
              <a:off x="8860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6" name="CustomShape 60"/>
            <p:cNvSpPr/>
            <p:nvPr/>
          </p:nvSpPr>
          <p:spPr>
            <a:xfrm>
              <a:off x="87663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7" name="CustomShape 61"/>
            <p:cNvSpPr/>
            <p:nvPr/>
          </p:nvSpPr>
          <p:spPr>
            <a:xfrm>
              <a:off x="86724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8" name="CustomShape 62"/>
            <p:cNvSpPr/>
            <p:nvPr/>
          </p:nvSpPr>
          <p:spPr>
            <a:xfrm>
              <a:off x="85780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9" name="CustomShape 63"/>
            <p:cNvSpPr/>
            <p:nvPr/>
          </p:nvSpPr>
          <p:spPr>
            <a:xfrm>
              <a:off x="8484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0" name="CustomShape 64"/>
            <p:cNvSpPr/>
            <p:nvPr/>
          </p:nvSpPr>
          <p:spPr>
            <a:xfrm>
              <a:off x="83901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1" name="CustomShape 65"/>
            <p:cNvSpPr/>
            <p:nvPr/>
          </p:nvSpPr>
          <p:spPr>
            <a:xfrm>
              <a:off x="82947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2" name="CustomShape 66"/>
            <p:cNvSpPr/>
            <p:nvPr/>
          </p:nvSpPr>
          <p:spPr>
            <a:xfrm>
              <a:off x="82008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3" name="CustomShape 67"/>
            <p:cNvSpPr/>
            <p:nvPr/>
          </p:nvSpPr>
          <p:spPr>
            <a:xfrm>
              <a:off x="81068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4" name="CustomShape 68"/>
            <p:cNvSpPr/>
            <p:nvPr/>
          </p:nvSpPr>
          <p:spPr>
            <a:xfrm>
              <a:off x="80125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5" name="CustomShape 69"/>
            <p:cNvSpPr/>
            <p:nvPr/>
          </p:nvSpPr>
          <p:spPr>
            <a:xfrm>
              <a:off x="7918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6" name="CustomShape 70"/>
            <p:cNvSpPr/>
            <p:nvPr/>
          </p:nvSpPr>
          <p:spPr>
            <a:xfrm>
              <a:off x="78246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7" name="CustomShape 71"/>
            <p:cNvSpPr/>
            <p:nvPr/>
          </p:nvSpPr>
          <p:spPr>
            <a:xfrm>
              <a:off x="77292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8" name="CustomShape 72"/>
            <p:cNvSpPr/>
            <p:nvPr/>
          </p:nvSpPr>
          <p:spPr>
            <a:xfrm>
              <a:off x="76352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9" name="CustomShape 73"/>
            <p:cNvSpPr/>
            <p:nvPr/>
          </p:nvSpPr>
          <p:spPr>
            <a:xfrm>
              <a:off x="75412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0" name="CustomShape 74"/>
            <p:cNvSpPr/>
            <p:nvPr/>
          </p:nvSpPr>
          <p:spPr>
            <a:xfrm>
              <a:off x="7447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1" name="CustomShape 75"/>
            <p:cNvSpPr/>
            <p:nvPr/>
          </p:nvSpPr>
          <p:spPr>
            <a:xfrm>
              <a:off x="73530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2" name="CustomShape 76"/>
            <p:cNvSpPr/>
            <p:nvPr/>
          </p:nvSpPr>
          <p:spPr>
            <a:xfrm>
              <a:off x="72579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3" name="CustomShape 77"/>
            <p:cNvSpPr/>
            <p:nvPr/>
          </p:nvSpPr>
          <p:spPr>
            <a:xfrm>
              <a:off x="71636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4" name="CustomShape 78"/>
            <p:cNvSpPr/>
            <p:nvPr/>
          </p:nvSpPr>
          <p:spPr>
            <a:xfrm>
              <a:off x="7069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5" name="CustomShape 79"/>
            <p:cNvSpPr/>
            <p:nvPr/>
          </p:nvSpPr>
          <p:spPr>
            <a:xfrm>
              <a:off x="69757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6" name="CustomShape 80"/>
            <p:cNvSpPr/>
            <p:nvPr/>
          </p:nvSpPr>
          <p:spPr>
            <a:xfrm>
              <a:off x="68817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7" name="CustomShape 81"/>
            <p:cNvSpPr/>
            <p:nvPr/>
          </p:nvSpPr>
          <p:spPr>
            <a:xfrm>
              <a:off x="67874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8" name="CustomShape 82"/>
            <p:cNvSpPr/>
            <p:nvPr/>
          </p:nvSpPr>
          <p:spPr>
            <a:xfrm>
              <a:off x="66924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9" name="CustomShape 83"/>
            <p:cNvSpPr/>
            <p:nvPr/>
          </p:nvSpPr>
          <p:spPr>
            <a:xfrm>
              <a:off x="65984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0" name="CustomShape 84"/>
            <p:cNvSpPr/>
            <p:nvPr/>
          </p:nvSpPr>
          <p:spPr>
            <a:xfrm>
              <a:off x="6504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1" name="CustomShape 85"/>
            <p:cNvSpPr/>
            <p:nvPr/>
          </p:nvSpPr>
          <p:spPr>
            <a:xfrm>
              <a:off x="64101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2" name="CustomShape 86"/>
            <p:cNvSpPr/>
            <p:nvPr/>
          </p:nvSpPr>
          <p:spPr>
            <a:xfrm>
              <a:off x="63162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3" name="CustomShape 87"/>
            <p:cNvSpPr/>
            <p:nvPr/>
          </p:nvSpPr>
          <p:spPr>
            <a:xfrm>
              <a:off x="62218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4" name="CustomShape 88"/>
            <p:cNvSpPr/>
            <p:nvPr/>
          </p:nvSpPr>
          <p:spPr>
            <a:xfrm>
              <a:off x="61268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5" name="CustomShape 89"/>
            <p:cNvSpPr/>
            <p:nvPr/>
          </p:nvSpPr>
          <p:spPr>
            <a:xfrm>
              <a:off x="60328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6" name="CustomShape 90"/>
            <p:cNvSpPr/>
            <p:nvPr/>
          </p:nvSpPr>
          <p:spPr>
            <a:xfrm>
              <a:off x="5938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7" name="CustomShape 91"/>
            <p:cNvSpPr/>
            <p:nvPr/>
          </p:nvSpPr>
          <p:spPr>
            <a:xfrm>
              <a:off x="58446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8" name="CustomShape 92"/>
            <p:cNvSpPr/>
            <p:nvPr/>
          </p:nvSpPr>
          <p:spPr>
            <a:xfrm>
              <a:off x="57506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9" name="CustomShape 93"/>
            <p:cNvSpPr/>
            <p:nvPr/>
          </p:nvSpPr>
          <p:spPr>
            <a:xfrm>
              <a:off x="5656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0" name="CustomShape 94"/>
            <p:cNvSpPr/>
            <p:nvPr/>
          </p:nvSpPr>
          <p:spPr>
            <a:xfrm>
              <a:off x="55612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1" name="CustomShape 95"/>
            <p:cNvSpPr/>
            <p:nvPr/>
          </p:nvSpPr>
          <p:spPr>
            <a:xfrm>
              <a:off x="5467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2" name="CustomShape 96"/>
            <p:cNvSpPr/>
            <p:nvPr/>
          </p:nvSpPr>
          <p:spPr>
            <a:xfrm>
              <a:off x="53730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3" name="CustomShape 97"/>
            <p:cNvSpPr/>
            <p:nvPr/>
          </p:nvSpPr>
          <p:spPr>
            <a:xfrm>
              <a:off x="52790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4" name="CustomShape 98"/>
            <p:cNvSpPr/>
            <p:nvPr/>
          </p:nvSpPr>
          <p:spPr>
            <a:xfrm>
              <a:off x="51850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5" name="CustomShape 99"/>
            <p:cNvSpPr/>
            <p:nvPr/>
          </p:nvSpPr>
          <p:spPr>
            <a:xfrm>
              <a:off x="5089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6" name="CustomShape 100"/>
            <p:cNvSpPr/>
            <p:nvPr/>
          </p:nvSpPr>
          <p:spPr>
            <a:xfrm>
              <a:off x="49957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7" name="CustomShape 101"/>
            <p:cNvSpPr/>
            <p:nvPr/>
          </p:nvSpPr>
          <p:spPr>
            <a:xfrm>
              <a:off x="49017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8" name="CustomShape 102"/>
            <p:cNvSpPr/>
            <p:nvPr/>
          </p:nvSpPr>
          <p:spPr>
            <a:xfrm>
              <a:off x="48074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9" name="CustomShape 103"/>
            <p:cNvSpPr/>
            <p:nvPr/>
          </p:nvSpPr>
          <p:spPr>
            <a:xfrm>
              <a:off x="47134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0" name="CustomShape 104"/>
            <p:cNvSpPr/>
            <p:nvPr/>
          </p:nvSpPr>
          <p:spPr>
            <a:xfrm>
              <a:off x="46195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1" name="CustomShape 105"/>
            <p:cNvSpPr/>
            <p:nvPr/>
          </p:nvSpPr>
          <p:spPr>
            <a:xfrm>
              <a:off x="4524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2" name="CustomShape 106"/>
            <p:cNvSpPr/>
            <p:nvPr/>
          </p:nvSpPr>
          <p:spPr>
            <a:xfrm>
              <a:off x="44301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3" name="CustomShape 107"/>
            <p:cNvSpPr/>
            <p:nvPr/>
          </p:nvSpPr>
          <p:spPr>
            <a:xfrm>
              <a:off x="43362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4" name="CustomShape 108"/>
            <p:cNvSpPr/>
            <p:nvPr/>
          </p:nvSpPr>
          <p:spPr>
            <a:xfrm>
              <a:off x="42422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5" name="CustomShape 109"/>
            <p:cNvSpPr/>
            <p:nvPr/>
          </p:nvSpPr>
          <p:spPr>
            <a:xfrm>
              <a:off x="41479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6" name="CustomShape 110"/>
            <p:cNvSpPr/>
            <p:nvPr/>
          </p:nvSpPr>
          <p:spPr>
            <a:xfrm>
              <a:off x="40539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7" name="CustomShape 111"/>
            <p:cNvSpPr/>
            <p:nvPr/>
          </p:nvSpPr>
          <p:spPr>
            <a:xfrm>
              <a:off x="3958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8" name="CustomShape 112"/>
            <p:cNvSpPr/>
            <p:nvPr/>
          </p:nvSpPr>
          <p:spPr>
            <a:xfrm>
              <a:off x="38646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9" name="CustomShape 113"/>
            <p:cNvSpPr/>
            <p:nvPr/>
          </p:nvSpPr>
          <p:spPr>
            <a:xfrm>
              <a:off x="37706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0" name="CustomShape 114"/>
            <p:cNvSpPr/>
            <p:nvPr/>
          </p:nvSpPr>
          <p:spPr>
            <a:xfrm>
              <a:off x="3676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1" name="CustomShape 115"/>
            <p:cNvSpPr/>
            <p:nvPr/>
          </p:nvSpPr>
          <p:spPr>
            <a:xfrm>
              <a:off x="35823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2" name="CustomShape 116"/>
            <p:cNvSpPr/>
            <p:nvPr/>
          </p:nvSpPr>
          <p:spPr>
            <a:xfrm>
              <a:off x="3487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3" name="CustomShape 117"/>
            <p:cNvSpPr/>
            <p:nvPr/>
          </p:nvSpPr>
          <p:spPr>
            <a:xfrm>
              <a:off x="33933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4" name="CustomShape 118"/>
            <p:cNvSpPr/>
            <p:nvPr/>
          </p:nvSpPr>
          <p:spPr>
            <a:xfrm>
              <a:off x="32990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5" name="CustomShape 119"/>
            <p:cNvSpPr/>
            <p:nvPr/>
          </p:nvSpPr>
          <p:spPr>
            <a:xfrm>
              <a:off x="32050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6" name="CustomShape 120"/>
            <p:cNvSpPr/>
            <p:nvPr/>
          </p:nvSpPr>
          <p:spPr>
            <a:xfrm>
              <a:off x="3111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7" name="CustomShape 121"/>
            <p:cNvSpPr/>
            <p:nvPr/>
          </p:nvSpPr>
          <p:spPr>
            <a:xfrm>
              <a:off x="30168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8" name="CustomShape 122"/>
            <p:cNvSpPr/>
            <p:nvPr/>
          </p:nvSpPr>
          <p:spPr>
            <a:xfrm>
              <a:off x="29217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9" name="CustomShape 123"/>
            <p:cNvSpPr/>
            <p:nvPr/>
          </p:nvSpPr>
          <p:spPr>
            <a:xfrm>
              <a:off x="28278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0" name="CustomShape 124"/>
            <p:cNvSpPr/>
            <p:nvPr/>
          </p:nvSpPr>
          <p:spPr>
            <a:xfrm>
              <a:off x="27334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1" name="CustomShape 125"/>
            <p:cNvSpPr/>
            <p:nvPr/>
          </p:nvSpPr>
          <p:spPr>
            <a:xfrm>
              <a:off x="26395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2" name="CustomShape 126"/>
            <p:cNvSpPr/>
            <p:nvPr/>
          </p:nvSpPr>
          <p:spPr>
            <a:xfrm>
              <a:off x="2545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3" name="CustomShape 127"/>
            <p:cNvSpPr/>
            <p:nvPr/>
          </p:nvSpPr>
          <p:spPr>
            <a:xfrm>
              <a:off x="24512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4" name="CustomShape 128"/>
            <p:cNvSpPr/>
            <p:nvPr/>
          </p:nvSpPr>
          <p:spPr>
            <a:xfrm>
              <a:off x="23562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5" name="CustomShape 129"/>
            <p:cNvSpPr/>
            <p:nvPr/>
          </p:nvSpPr>
          <p:spPr>
            <a:xfrm>
              <a:off x="22622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6" name="CustomShape 130"/>
            <p:cNvSpPr/>
            <p:nvPr/>
          </p:nvSpPr>
          <p:spPr>
            <a:xfrm>
              <a:off x="21679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7" name="CustomShape 131"/>
            <p:cNvSpPr/>
            <p:nvPr/>
          </p:nvSpPr>
          <p:spPr>
            <a:xfrm>
              <a:off x="20739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8" name="CustomShape 132"/>
            <p:cNvSpPr/>
            <p:nvPr/>
          </p:nvSpPr>
          <p:spPr>
            <a:xfrm>
              <a:off x="19800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9" name="CustomShape 133"/>
            <p:cNvSpPr/>
            <p:nvPr/>
          </p:nvSpPr>
          <p:spPr>
            <a:xfrm>
              <a:off x="18860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0" name="CustomShape 134"/>
            <p:cNvSpPr/>
            <p:nvPr/>
          </p:nvSpPr>
          <p:spPr>
            <a:xfrm>
              <a:off x="17906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1" name="CustomShape 135"/>
            <p:cNvSpPr/>
            <p:nvPr/>
          </p:nvSpPr>
          <p:spPr>
            <a:xfrm>
              <a:off x="16966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2" name="CustomShape 136"/>
            <p:cNvSpPr/>
            <p:nvPr/>
          </p:nvSpPr>
          <p:spPr>
            <a:xfrm>
              <a:off x="16023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3" name="CustomShape 137"/>
            <p:cNvSpPr/>
            <p:nvPr/>
          </p:nvSpPr>
          <p:spPr>
            <a:xfrm>
              <a:off x="15084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4" name="CustomShape 138"/>
            <p:cNvSpPr/>
            <p:nvPr/>
          </p:nvSpPr>
          <p:spPr>
            <a:xfrm>
              <a:off x="14144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5" name="CustomShape 139"/>
            <p:cNvSpPr/>
            <p:nvPr/>
          </p:nvSpPr>
          <p:spPr>
            <a:xfrm>
              <a:off x="13190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6" name="CustomShape 140"/>
            <p:cNvSpPr/>
            <p:nvPr/>
          </p:nvSpPr>
          <p:spPr>
            <a:xfrm>
              <a:off x="12250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7" name="CustomShape 141"/>
            <p:cNvSpPr/>
            <p:nvPr/>
          </p:nvSpPr>
          <p:spPr>
            <a:xfrm>
              <a:off x="11311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8" name="CustomShape 142"/>
            <p:cNvSpPr/>
            <p:nvPr/>
          </p:nvSpPr>
          <p:spPr>
            <a:xfrm>
              <a:off x="10371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9" name="CustomShape 143"/>
            <p:cNvSpPr/>
            <p:nvPr/>
          </p:nvSpPr>
          <p:spPr>
            <a:xfrm>
              <a:off x="94284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0" name="CustomShape 144"/>
            <p:cNvSpPr/>
            <p:nvPr/>
          </p:nvSpPr>
          <p:spPr>
            <a:xfrm>
              <a:off x="8488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1" name="CustomShape 145"/>
            <p:cNvSpPr/>
            <p:nvPr/>
          </p:nvSpPr>
          <p:spPr>
            <a:xfrm>
              <a:off x="7534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2" name="CustomShape 146"/>
            <p:cNvSpPr/>
            <p:nvPr/>
          </p:nvSpPr>
          <p:spPr>
            <a:xfrm>
              <a:off x="6595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3" name="CustomShape 147"/>
            <p:cNvSpPr/>
            <p:nvPr/>
          </p:nvSpPr>
          <p:spPr>
            <a:xfrm>
              <a:off x="5655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4" name="CustomShape 148"/>
            <p:cNvSpPr/>
            <p:nvPr/>
          </p:nvSpPr>
          <p:spPr>
            <a:xfrm>
              <a:off x="47160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5" name="CustomShape 149"/>
            <p:cNvSpPr/>
            <p:nvPr/>
          </p:nvSpPr>
          <p:spPr>
            <a:xfrm>
              <a:off x="3772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6" name="CustomShape 150"/>
            <p:cNvSpPr/>
            <p:nvPr/>
          </p:nvSpPr>
          <p:spPr>
            <a:xfrm>
              <a:off x="28332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7" name="CustomShape 151"/>
            <p:cNvSpPr/>
            <p:nvPr/>
          </p:nvSpPr>
          <p:spPr>
            <a:xfrm>
              <a:off x="18828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8" name="CustomShape 152"/>
            <p:cNvSpPr/>
            <p:nvPr/>
          </p:nvSpPr>
          <p:spPr>
            <a:xfrm>
              <a:off x="93960" y="0"/>
              <a:ext cx="360" cy="5142960"/>
            </a:xfrm>
            <a:custGeom>
              <a:avLst/>
              <a:gdLst/>
              <a:ahLst/>
              <a:cxnLst/>
              <a:rect l="l" t="t" r="r" b="b"/>
              <a:pathLst>
                <a:path w="1" h="158465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360" cap="rnd">
              <a:solidFill>
                <a:srgbClr val="EFEFE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99" name="PlaceHolder 153"/>
          <p:cNvSpPr>
            <a:spLocks noGrp="1"/>
          </p:cNvSpPr>
          <p:nvPr>
            <p:ph type="title"/>
          </p:nvPr>
        </p:nvSpPr>
        <p:spPr>
          <a:xfrm>
            <a:off x="748080" y="225000"/>
            <a:ext cx="6140160" cy="85716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pPr algn="ctr"/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00" name="PlaceHolder 154"/>
          <p:cNvSpPr>
            <a:spLocks noGrp="1"/>
          </p:cNvSpPr>
          <p:nvPr>
            <p:ph type="body"/>
          </p:nvPr>
        </p:nvSpPr>
        <p:spPr>
          <a:xfrm>
            <a:off x="748080" y="1302840"/>
            <a:ext cx="6140160" cy="36104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5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5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5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5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5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5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5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grpSp>
        <p:nvGrpSpPr>
          <p:cNvPr id="1301" name="Group 155"/>
          <p:cNvGrpSpPr/>
          <p:nvPr/>
        </p:nvGrpSpPr>
        <p:grpSpPr>
          <a:xfrm>
            <a:off x="7443000" y="-91080"/>
            <a:ext cx="1795680" cy="5330160"/>
            <a:chOff x="7443000" y="-91080"/>
            <a:chExt cx="1795680" cy="5330160"/>
          </a:xfrm>
        </p:grpSpPr>
        <p:sp>
          <p:nvSpPr>
            <p:cNvPr id="1302" name="CustomShape 156"/>
            <p:cNvSpPr/>
            <p:nvPr/>
          </p:nvSpPr>
          <p:spPr>
            <a:xfrm>
              <a:off x="7902720" y="-91080"/>
              <a:ext cx="524880" cy="650880"/>
            </a:xfrm>
            <a:custGeom>
              <a:avLst/>
              <a:gdLst/>
              <a:ahLst/>
              <a:cxnLst/>
              <a:rect l="l" t="t" r="r" b="b"/>
              <a:pathLst>
                <a:path w="15884" h="19698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3" name="CustomShape 157"/>
            <p:cNvSpPr/>
            <p:nvPr/>
          </p:nvSpPr>
          <p:spPr>
            <a:xfrm>
              <a:off x="8722440" y="2602440"/>
              <a:ext cx="516240" cy="587880"/>
            </a:xfrm>
            <a:custGeom>
              <a:avLst/>
              <a:gdLst/>
              <a:ahLst/>
              <a:cxnLst/>
              <a:rect l="l" t="t" r="r" b="b"/>
              <a:pathLst>
                <a:path w="15627" h="17792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4" name="CustomShape 158"/>
            <p:cNvSpPr/>
            <p:nvPr/>
          </p:nvSpPr>
          <p:spPr>
            <a:xfrm>
              <a:off x="7735320" y="2164680"/>
              <a:ext cx="244800" cy="534600"/>
            </a:xfrm>
            <a:custGeom>
              <a:avLst/>
              <a:gdLst/>
              <a:ahLst/>
              <a:cxnLst/>
              <a:rect l="l" t="t" r="r" b="b"/>
              <a:pathLst>
                <a:path w="7411" h="16178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5" name="CustomShape 159"/>
            <p:cNvSpPr/>
            <p:nvPr/>
          </p:nvSpPr>
          <p:spPr>
            <a:xfrm>
              <a:off x="8500680" y="1411560"/>
              <a:ext cx="482400" cy="591480"/>
            </a:xfrm>
            <a:custGeom>
              <a:avLst/>
              <a:gdLst/>
              <a:ahLst/>
              <a:cxnLst/>
              <a:rect l="l" t="t" r="r" b="b"/>
              <a:pathLst>
                <a:path w="14601" h="179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6" name="CustomShape 160"/>
            <p:cNvSpPr/>
            <p:nvPr/>
          </p:nvSpPr>
          <p:spPr>
            <a:xfrm>
              <a:off x="7506000" y="1164240"/>
              <a:ext cx="532080" cy="495720"/>
            </a:xfrm>
            <a:custGeom>
              <a:avLst/>
              <a:gdLst/>
              <a:ahLst/>
              <a:cxnLst/>
              <a:rect l="l" t="t" r="r" b="b"/>
              <a:pathLst>
                <a:path w="16105" h="15004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7" name="CustomShape 161"/>
            <p:cNvSpPr/>
            <p:nvPr/>
          </p:nvSpPr>
          <p:spPr>
            <a:xfrm>
              <a:off x="8604720" y="4020480"/>
              <a:ext cx="577080" cy="396360"/>
            </a:xfrm>
            <a:custGeom>
              <a:avLst/>
              <a:gdLst/>
              <a:ahLst/>
              <a:cxnLst/>
              <a:rect l="l" t="t" r="r" b="b"/>
              <a:pathLst>
                <a:path w="17461" h="11995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8" name="CustomShape 162"/>
            <p:cNvSpPr/>
            <p:nvPr/>
          </p:nvSpPr>
          <p:spPr>
            <a:xfrm>
              <a:off x="7947360" y="1644480"/>
              <a:ext cx="433800" cy="448560"/>
            </a:xfrm>
            <a:custGeom>
              <a:avLst/>
              <a:gdLst/>
              <a:ahLst/>
              <a:cxnLst/>
              <a:rect l="l" t="t" r="r" b="b"/>
              <a:pathLst>
                <a:path w="13133" h="1357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9" name="CustomShape 163"/>
            <p:cNvSpPr/>
            <p:nvPr/>
          </p:nvSpPr>
          <p:spPr>
            <a:xfrm>
              <a:off x="8121960" y="2432880"/>
              <a:ext cx="607320" cy="627840"/>
            </a:xfrm>
            <a:custGeom>
              <a:avLst/>
              <a:gdLst/>
              <a:ahLst/>
              <a:cxnLst/>
              <a:rect l="l" t="t" r="r" b="b"/>
              <a:pathLst>
                <a:path w="18378" h="19002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0" name="CustomShape 164"/>
            <p:cNvSpPr/>
            <p:nvPr/>
          </p:nvSpPr>
          <p:spPr>
            <a:xfrm>
              <a:off x="8542800" y="837720"/>
              <a:ext cx="587880" cy="466560"/>
            </a:xfrm>
            <a:custGeom>
              <a:avLst/>
              <a:gdLst/>
              <a:ahLst/>
              <a:cxnLst/>
              <a:rect l="l" t="t" r="r" b="b"/>
              <a:pathLst>
                <a:path w="17792" h="14124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1" name="CustomShape 165"/>
            <p:cNvSpPr/>
            <p:nvPr/>
          </p:nvSpPr>
          <p:spPr>
            <a:xfrm>
              <a:off x="8528400" y="167040"/>
              <a:ext cx="547920" cy="515160"/>
            </a:xfrm>
            <a:custGeom>
              <a:avLst/>
              <a:gdLst/>
              <a:ahLst/>
              <a:cxnLst/>
              <a:rect l="l" t="t" r="r" b="b"/>
              <a:pathLst>
                <a:path w="16581" h="1559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2" name="CustomShape 166"/>
            <p:cNvSpPr/>
            <p:nvPr/>
          </p:nvSpPr>
          <p:spPr>
            <a:xfrm>
              <a:off x="8143920" y="1228320"/>
              <a:ext cx="310320" cy="366120"/>
            </a:xfrm>
            <a:custGeom>
              <a:avLst/>
              <a:gdLst/>
              <a:ahLst/>
              <a:cxnLst/>
              <a:rect l="l" t="t" r="r" b="b"/>
              <a:pathLst>
                <a:path w="9391" h="11079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3" name="CustomShape 167"/>
            <p:cNvSpPr/>
            <p:nvPr/>
          </p:nvSpPr>
          <p:spPr>
            <a:xfrm>
              <a:off x="8229960" y="2168280"/>
              <a:ext cx="539280" cy="207000"/>
            </a:xfrm>
            <a:custGeom>
              <a:avLst/>
              <a:gdLst/>
              <a:ahLst/>
              <a:cxnLst/>
              <a:rect l="l" t="t" r="r" b="b"/>
              <a:pathLst>
                <a:path w="16325" h="6274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4" name="CustomShape 168"/>
            <p:cNvSpPr/>
            <p:nvPr/>
          </p:nvSpPr>
          <p:spPr>
            <a:xfrm>
              <a:off x="7856640" y="4756680"/>
              <a:ext cx="687240" cy="482400"/>
            </a:xfrm>
            <a:custGeom>
              <a:avLst/>
              <a:gdLst/>
              <a:ahLst/>
              <a:cxnLst/>
              <a:rect l="l" t="t" r="r" b="b"/>
              <a:pathLst>
                <a:path w="20800" h="146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5" name="CustomShape 169"/>
            <p:cNvSpPr/>
            <p:nvPr/>
          </p:nvSpPr>
          <p:spPr>
            <a:xfrm>
              <a:off x="7974000" y="3725640"/>
              <a:ext cx="452160" cy="476280"/>
            </a:xfrm>
            <a:custGeom>
              <a:avLst/>
              <a:gdLst/>
              <a:ahLst/>
              <a:cxnLst/>
              <a:rect l="l" t="t" r="r" b="b"/>
              <a:pathLst>
                <a:path w="13683" h="14417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6" name="CustomShape 170"/>
            <p:cNvSpPr/>
            <p:nvPr/>
          </p:nvSpPr>
          <p:spPr>
            <a:xfrm>
              <a:off x="8455680" y="3270960"/>
              <a:ext cx="346680" cy="245880"/>
            </a:xfrm>
            <a:custGeom>
              <a:avLst/>
              <a:gdLst/>
              <a:ahLst/>
              <a:cxnLst/>
              <a:rect l="l" t="t" r="r" b="b"/>
              <a:pathLst>
                <a:path w="10492" h="7447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7" name="CustomShape 171"/>
            <p:cNvSpPr/>
            <p:nvPr/>
          </p:nvSpPr>
          <p:spPr>
            <a:xfrm>
              <a:off x="8669160" y="4902120"/>
              <a:ext cx="335520" cy="214200"/>
            </a:xfrm>
            <a:custGeom>
              <a:avLst/>
              <a:gdLst/>
              <a:ahLst/>
              <a:cxnLst/>
              <a:rect l="l" t="t" r="r" b="b"/>
              <a:pathLst>
                <a:path w="10162" h="6494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8" name="CustomShape 172"/>
            <p:cNvSpPr/>
            <p:nvPr/>
          </p:nvSpPr>
          <p:spPr>
            <a:xfrm>
              <a:off x="7479360" y="237600"/>
              <a:ext cx="376920" cy="374400"/>
            </a:xfrm>
            <a:custGeom>
              <a:avLst/>
              <a:gdLst/>
              <a:ahLst/>
              <a:cxnLst/>
              <a:rect l="l" t="t" r="r" b="b"/>
              <a:pathLst>
                <a:path w="11409" h="11336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9" name="CustomShape 173"/>
            <p:cNvSpPr/>
            <p:nvPr/>
          </p:nvSpPr>
          <p:spPr>
            <a:xfrm>
              <a:off x="8535600" y="3598200"/>
              <a:ext cx="357480" cy="448560"/>
            </a:xfrm>
            <a:custGeom>
              <a:avLst/>
              <a:gdLst/>
              <a:ahLst/>
              <a:cxnLst/>
              <a:rect l="l" t="t" r="r" b="b"/>
              <a:pathLst>
                <a:path w="10822" h="13574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0" name="CustomShape 174"/>
            <p:cNvSpPr/>
            <p:nvPr/>
          </p:nvSpPr>
          <p:spPr>
            <a:xfrm>
              <a:off x="7875720" y="3135240"/>
              <a:ext cx="484920" cy="477720"/>
            </a:xfrm>
            <a:custGeom>
              <a:avLst/>
              <a:gdLst/>
              <a:ahLst/>
              <a:cxnLst/>
              <a:rect l="l" t="t" r="r" b="b"/>
              <a:pathLst>
                <a:path w="14674" h="1445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1" name="CustomShape 175"/>
            <p:cNvSpPr/>
            <p:nvPr/>
          </p:nvSpPr>
          <p:spPr>
            <a:xfrm>
              <a:off x="7829640" y="2815920"/>
              <a:ext cx="181800" cy="160920"/>
            </a:xfrm>
            <a:custGeom>
              <a:avLst/>
              <a:gdLst/>
              <a:ahLst/>
              <a:cxnLst/>
              <a:rect l="l" t="t" r="r" b="b"/>
              <a:pathLst>
                <a:path w="5504" h="488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2" name="CustomShape 176"/>
            <p:cNvSpPr/>
            <p:nvPr/>
          </p:nvSpPr>
          <p:spPr>
            <a:xfrm>
              <a:off x="8574480" y="4475160"/>
              <a:ext cx="455760" cy="336960"/>
            </a:xfrm>
            <a:custGeom>
              <a:avLst/>
              <a:gdLst/>
              <a:ahLst/>
              <a:cxnLst/>
              <a:rect l="l" t="t" r="r" b="b"/>
              <a:pathLst>
                <a:path w="13793" h="10199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3" name="CustomShape 177"/>
            <p:cNvSpPr/>
            <p:nvPr/>
          </p:nvSpPr>
          <p:spPr>
            <a:xfrm>
              <a:off x="7562880" y="1868760"/>
              <a:ext cx="209520" cy="435240"/>
            </a:xfrm>
            <a:custGeom>
              <a:avLst/>
              <a:gdLst/>
              <a:ahLst/>
              <a:cxnLst/>
              <a:rect l="l" t="t" r="r" b="b"/>
              <a:pathLst>
                <a:path w="6347" h="13169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4" name="CustomShape 178"/>
            <p:cNvSpPr/>
            <p:nvPr/>
          </p:nvSpPr>
          <p:spPr>
            <a:xfrm>
              <a:off x="7855200" y="653400"/>
              <a:ext cx="584280" cy="495720"/>
            </a:xfrm>
            <a:custGeom>
              <a:avLst/>
              <a:gdLst/>
              <a:ahLst/>
              <a:cxnLst/>
              <a:rect l="l" t="t" r="r" b="b"/>
              <a:pathLst>
                <a:path w="17681" h="15004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5" name="CustomShape 179"/>
            <p:cNvSpPr/>
            <p:nvPr/>
          </p:nvSpPr>
          <p:spPr>
            <a:xfrm>
              <a:off x="7490160" y="3445560"/>
              <a:ext cx="354960" cy="306360"/>
            </a:xfrm>
            <a:custGeom>
              <a:avLst/>
              <a:gdLst/>
              <a:ahLst/>
              <a:cxnLst/>
              <a:rect l="l" t="t" r="r" b="b"/>
              <a:pathLst>
                <a:path w="10748" h="9281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6" name="CustomShape 180"/>
            <p:cNvSpPr/>
            <p:nvPr/>
          </p:nvSpPr>
          <p:spPr>
            <a:xfrm>
              <a:off x="7920720" y="4361400"/>
              <a:ext cx="558720" cy="394920"/>
            </a:xfrm>
            <a:custGeom>
              <a:avLst/>
              <a:gdLst/>
              <a:ahLst/>
              <a:cxnLst/>
              <a:rect l="l" t="t" r="r" b="b"/>
              <a:pathLst>
                <a:path w="16911" h="11959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7" name="CustomShape 181"/>
            <p:cNvSpPr/>
            <p:nvPr/>
          </p:nvSpPr>
          <p:spPr>
            <a:xfrm>
              <a:off x="8894880" y="2019240"/>
              <a:ext cx="325800" cy="416880"/>
            </a:xfrm>
            <a:custGeom>
              <a:avLst/>
              <a:gdLst/>
              <a:ahLst/>
              <a:cxnLst/>
              <a:rect l="l" t="t" r="r" b="b"/>
              <a:pathLst>
                <a:path w="9868" h="1262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8" name="CustomShape 182"/>
            <p:cNvSpPr/>
            <p:nvPr/>
          </p:nvSpPr>
          <p:spPr>
            <a:xfrm>
              <a:off x="7493760" y="3891960"/>
              <a:ext cx="439920" cy="496800"/>
            </a:xfrm>
            <a:custGeom>
              <a:avLst/>
              <a:gdLst/>
              <a:ahLst/>
              <a:cxnLst/>
              <a:rect l="l" t="t" r="r" b="b"/>
              <a:pathLst>
                <a:path w="13316" h="15041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9" name="CustomShape 183"/>
            <p:cNvSpPr/>
            <p:nvPr/>
          </p:nvSpPr>
          <p:spPr>
            <a:xfrm>
              <a:off x="7443000" y="2984760"/>
              <a:ext cx="449640" cy="300600"/>
            </a:xfrm>
            <a:custGeom>
              <a:avLst/>
              <a:gdLst/>
              <a:ahLst/>
              <a:cxnLst/>
              <a:rect l="l" t="t" r="r" b="b"/>
              <a:pathLst>
                <a:path w="13610" h="9098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0" name="CustomShape 184"/>
            <p:cNvSpPr/>
            <p:nvPr/>
          </p:nvSpPr>
          <p:spPr>
            <a:xfrm>
              <a:off x="8879040" y="3357000"/>
              <a:ext cx="203400" cy="218160"/>
            </a:xfrm>
            <a:custGeom>
              <a:avLst/>
              <a:gdLst/>
              <a:ahLst/>
              <a:cxnLst/>
              <a:rect l="l" t="t" r="r" b="b"/>
              <a:pathLst>
                <a:path w="6164" h="660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331" name="CustomShape 185"/>
          <p:cNvSpPr/>
          <p:nvPr/>
        </p:nvSpPr>
        <p:spPr>
          <a:xfrm>
            <a:off x="850320" y="1031400"/>
            <a:ext cx="6037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 cap="rnd">
            <a:solidFill>
              <a:srgbClr val="A4C2F4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2" name="PlaceHolder 186"/>
          <p:cNvSpPr>
            <a:spLocks noGrp="1"/>
          </p:cNvSpPr>
          <p:nvPr>
            <p:ph type="sldNum"/>
          </p:nvPr>
        </p:nvSpPr>
        <p:spPr>
          <a:xfrm>
            <a:off x="90720" y="4722840"/>
            <a:ext cx="548280" cy="3931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</a:pPr>
            <a:fld id="{CA3C9D17-0F5D-4884-B2F6-15BDA0DD4073}" type="slidenum">
              <a:rPr lang="en" sz="1200" b="0" strike="noStrike" spc="-1">
                <a:solidFill>
                  <a:srgbClr val="3C78D8"/>
                </a:solidFill>
                <a:latin typeface="Sniglet"/>
                <a:ea typeface="Sniglet"/>
              </a:rPr>
              <a:t>‹#›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TextShape 1"/>
          <p:cNvSpPr txBox="1"/>
          <p:nvPr/>
        </p:nvSpPr>
        <p:spPr>
          <a:xfrm>
            <a:off x="2491347" y="415933"/>
            <a:ext cx="615276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" sz="4800" b="0" strike="noStrike" spc="-1" dirty="0">
                <a:solidFill>
                  <a:srgbClr val="1C4587"/>
                </a:solidFill>
                <a:latin typeface="Sniglet"/>
                <a:ea typeface="Sniglet"/>
              </a:rPr>
              <a:t>CSE 3001 Review 2</a:t>
            </a:r>
          </a:p>
          <a:p>
            <a:pPr algn="r">
              <a:lnSpc>
                <a:spcPct val="100000"/>
              </a:lnSpc>
            </a:pPr>
            <a:r>
              <a:rPr lang="en" sz="4800" b="0" strike="noStrike" spc="-1" dirty="0">
                <a:solidFill>
                  <a:srgbClr val="1C4587"/>
                </a:solidFill>
                <a:latin typeface="Sniglet"/>
              </a:rPr>
              <a:t>VIRTUAL CLASSROOM</a:t>
            </a:r>
            <a:endParaRPr lang="en-IN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2961D3-B298-4D3E-9449-A55076FD0DBE}"/>
              </a:ext>
            </a:extLst>
          </p:cNvPr>
          <p:cNvSpPr txBox="1"/>
          <p:nvPr/>
        </p:nvSpPr>
        <p:spPr>
          <a:xfrm>
            <a:off x="745066" y="2190068"/>
            <a:ext cx="2683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niglet"/>
              </a:rPr>
              <a:t>Wilson Vidyut, </a:t>
            </a:r>
            <a:endParaRPr lang="en-IN" dirty="0">
              <a:latin typeface="Sniglet"/>
            </a:endParaRPr>
          </a:p>
          <a:p>
            <a:r>
              <a:rPr lang="en-US" dirty="0">
                <a:latin typeface="Sniglet"/>
              </a:rPr>
              <a:t>Rishank Pratik,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A29BD-D338-47C2-8DC8-FBA44E697637}"/>
              </a:ext>
            </a:extLst>
          </p:cNvPr>
          <p:cNvSpPr txBox="1"/>
          <p:nvPr/>
        </p:nvSpPr>
        <p:spPr>
          <a:xfrm>
            <a:off x="232833" y="1789958"/>
            <a:ext cx="464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Sniglet"/>
              </a:rPr>
              <a:t>Presented by</a:t>
            </a:r>
            <a:r>
              <a:rPr lang="en-US" dirty="0">
                <a:solidFill>
                  <a:srgbClr val="002060"/>
                </a:solidFill>
                <a:latin typeface="Sniglet"/>
              </a:rPr>
              <a:t>:</a:t>
            </a:r>
            <a:endParaRPr lang="en-IN" dirty="0">
              <a:solidFill>
                <a:srgbClr val="002060"/>
              </a:solidFill>
              <a:latin typeface="Snigle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TextShape 1"/>
          <p:cNvSpPr txBox="1"/>
          <p:nvPr/>
        </p:nvSpPr>
        <p:spPr>
          <a:xfrm>
            <a:off x="-293793" y="937260"/>
            <a:ext cx="3852333" cy="1811126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3700" b="0" strike="noStrike" spc="-1" dirty="0">
                <a:solidFill>
                  <a:srgbClr val="3C78D8"/>
                </a:solidFill>
                <a:latin typeface="Sniglet"/>
                <a:ea typeface="Sniglet"/>
              </a:rPr>
              <a:t>DataFlow </a:t>
            </a:r>
          </a:p>
          <a:p>
            <a:pPr algn="ctr">
              <a:lnSpc>
                <a:spcPct val="100000"/>
              </a:lnSpc>
            </a:pPr>
            <a:r>
              <a:rPr lang="en" sz="3700" b="0" strike="noStrike" spc="-1" dirty="0">
                <a:solidFill>
                  <a:srgbClr val="3C78D8"/>
                </a:solidFill>
                <a:latin typeface="Sniglet"/>
                <a:ea typeface="Sniglet"/>
              </a:rPr>
              <a:t>Diagram</a:t>
            </a:r>
          </a:p>
          <a:p>
            <a:pPr algn="ctr">
              <a:lnSpc>
                <a:spcPct val="100000"/>
              </a:lnSpc>
            </a:pPr>
            <a:r>
              <a:rPr lang="en" sz="3700" spc="-1" dirty="0">
                <a:solidFill>
                  <a:srgbClr val="3C78D8"/>
                </a:solidFill>
                <a:latin typeface="Sniglet"/>
                <a:ea typeface="Sniglet"/>
              </a:rPr>
              <a:t>Level 1 &amp; 2</a:t>
            </a:r>
            <a:endParaRPr lang="en" sz="3700" b="0" strike="noStrike" spc="-1" dirty="0">
              <a:solidFill>
                <a:srgbClr val="3C78D8"/>
              </a:solidFill>
              <a:latin typeface="Sniglet"/>
              <a:ea typeface="Snigle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02009-51DE-4613-AA62-CC244F32BCB7}"/>
              </a:ext>
            </a:extLst>
          </p:cNvPr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5" t="28652" r="13225" b="3249"/>
          <a:stretch/>
        </p:blipFill>
        <p:spPr bwMode="auto">
          <a:xfrm>
            <a:off x="3314700" y="298450"/>
            <a:ext cx="4973214" cy="4845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76243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TextShape 1"/>
          <p:cNvSpPr txBox="1"/>
          <p:nvPr/>
        </p:nvSpPr>
        <p:spPr>
          <a:xfrm>
            <a:off x="-1030394" y="960120"/>
            <a:ext cx="4573694" cy="1732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3700" b="0" strike="noStrike" spc="-1" dirty="0">
                <a:solidFill>
                  <a:srgbClr val="3C78D8"/>
                </a:solidFill>
                <a:latin typeface="Sniglet"/>
                <a:ea typeface="Sniglet"/>
              </a:rPr>
              <a:t>DataFlow </a:t>
            </a:r>
          </a:p>
          <a:p>
            <a:pPr algn="ctr">
              <a:lnSpc>
                <a:spcPct val="100000"/>
              </a:lnSpc>
            </a:pPr>
            <a:r>
              <a:rPr lang="en" sz="3700" b="0" strike="noStrike" spc="-1" dirty="0">
                <a:solidFill>
                  <a:srgbClr val="3C78D8"/>
                </a:solidFill>
                <a:latin typeface="Sniglet"/>
                <a:ea typeface="Sniglet"/>
              </a:rPr>
              <a:t>Diagram</a:t>
            </a:r>
          </a:p>
          <a:p>
            <a:pPr algn="ctr">
              <a:lnSpc>
                <a:spcPct val="100000"/>
              </a:lnSpc>
            </a:pPr>
            <a:r>
              <a:rPr lang="en" sz="3700" spc="-1" dirty="0">
                <a:solidFill>
                  <a:srgbClr val="3C78D8"/>
                </a:solidFill>
                <a:latin typeface="Sniglet"/>
                <a:ea typeface="Sniglet"/>
              </a:rPr>
              <a:t>Level 3</a:t>
            </a:r>
            <a:endParaRPr lang="en" sz="3700" b="0" strike="noStrike" spc="-1" dirty="0">
              <a:solidFill>
                <a:srgbClr val="3C78D8"/>
              </a:solidFill>
              <a:latin typeface="Sniglet"/>
              <a:ea typeface="Snigle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F1688-3F90-46E2-87C5-667CDC988103}"/>
              </a:ext>
            </a:extLst>
          </p:cNvPr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09" b="31799"/>
          <a:stretch/>
        </p:blipFill>
        <p:spPr>
          <a:xfrm>
            <a:off x="2476500" y="190500"/>
            <a:ext cx="6173894" cy="470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02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TextShape 1"/>
          <p:cNvSpPr txBox="1"/>
          <p:nvPr/>
        </p:nvSpPr>
        <p:spPr>
          <a:xfrm>
            <a:off x="685800" y="2286360"/>
            <a:ext cx="77720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6000" b="0" strike="noStrike" spc="-1" dirty="0">
                <a:solidFill>
                  <a:srgbClr val="3C78D8"/>
                </a:solidFill>
                <a:latin typeface="Sniglet"/>
                <a:ea typeface="Sniglet"/>
              </a:rPr>
              <a:t>Modules</a:t>
            </a:r>
            <a:endParaRPr lang="en-IN" sz="6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6" name="CustomShape 3"/>
          <p:cNvSpPr/>
          <p:nvPr/>
        </p:nvSpPr>
        <p:spPr>
          <a:xfrm>
            <a:off x="4572720" y="647280"/>
            <a:ext cx="1323000" cy="1340640"/>
          </a:xfrm>
          <a:custGeom>
            <a:avLst/>
            <a:gdLst/>
            <a:ahLst/>
            <a:cxnLst/>
            <a:rect l="l" t="t" r="r" b="b"/>
            <a:pathLst>
              <a:path w="16449" h="16668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7" name="CustomShape 4"/>
          <p:cNvSpPr/>
          <p:nvPr/>
        </p:nvSpPr>
        <p:spPr>
          <a:xfrm rot="1473000">
            <a:off x="3369240" y="1316520"/>
            <a:ext cx="773280" cy="753480"/>
          </a:xfrm>
          <a:custGeom>
            <a:avLst/>
            <a:gdLst/>
            <a:ahLst/>
            <a:cxnLst/>
            <a:rect l="l" t="t" r="r" b="b"/>
            <a:pathLst>
              <a:path w="18737" h="1825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8" name="CustomShape 5"/>
          <p:cNvSpPr/>
          <p:nvPr/>
        </p:nvSpPr>
        <p:spPr>
          <a:xfrm>
            <a:off x="4316760" y="519120"/>
            <a:ext cx="338400" cy="328680"/>
          </a:xfrm>
          <a:custGeom>
            <a:avLst/>
            <a:gdLst/>
            <a:ahLst/>
            <a:cxnLst/>
            <a:rect l="l" t="t" r="r" b="b"/>
            <a:pathLst>
              <a:path w="15501" h="15063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9" name="CustomShape 6"/>
          <p:cNvSpPr/>
          <p:nvPr/>
        </p:nvSpPr>
        <p:spPr>
          <a:xfrm rot="2487000">
            <a:off x="4098960" y="2012760"/>
            <a:ext cx="240840" cy="234000"/>
          </a:xfrm>
          <a:custGeom>
            <a:avLst/>
            <a:gdLst/>
            <a:ahLst/>
            <a:cxnLst/>
            <a:rect l="l" t="t" r="r" b="b"/>
            <a:pathLst>
              <a:path w="15501" h="15063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0" name="TextShape 7"/>
          <p:cNvSpPr txBox="1"/>
          <p:nvPr/>
        </p:nvSpPr>
        <p:spPr>
          <a:xfrm>
            <a:off x="4297680" y="4853160"/>
            <a:ext cx="548280" cy="289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fld id="{33E5DE57-0AF3-4E0C-886D-1DCF4C53C6EE}" type="slidenum">
              <a:rPr lang="en" sz="1200" b="0" strike="noStrike" spc="-1">
                <a:solidFill>
                  <a:srgbClr val="3C78D8"/>
                </a:solidFill>
                <a:latin typeface="Sniglet"/>
                <a:ea typeface="Sniglet"/>
              </a:rPr>
              <a:t>12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CustomShape 1"/>
          <p:cNvSpPr/>
          <p:nvPr/>
        </p:nvSpPr>
        <p:spPr>
          <a:xfrm>
            <a:off x="639000" y="1236973"/>
            <a:ext cx="3506613" cy="2580653"/>
          </a:xfrm>
          <a:custGeom>
            <a:avLst/>
            <a:gdLst/>
            <a:ahLst/>
            <a:cxnLst/>
            <a:rect l="l" t="t" r="r" b="b"/>
            <a:pathLst>
              <a:path w="143434" h="111665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80">
            <a:solidFill>
              <a:srgbClr val="1C458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68" name="TextShape 3"/>
          <p:cNvSpPr txBox="1"/>
          <p:nvPr/>
        </p:nvSpPr>
        <p:spPr>
          <a:xfrm>
            <a:off x="748080" y="296333"/>
            <a:ext cx="1681853" cy="785827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" sz="2400" spc="-1" dirty="0">
                <a:solidFill>
                  <a:srgbClr val="3C78D8"/>
                </a:solidFill>
                <a:latin typeface="Sniglet"/>
              </a:rPr>
              <a:t>Accessible</a:t>
            </a:r>
            <a:endParaRPr lang="en-IN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0" name="TextShape 5"/>
          <p:cNvSpPr txBox="1"/>
          <p:nvPr/>
        </p:nvSpPr>
        <p:spPr>
          <a:xfrm>
            <a:off x="90720" y="4722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</a:pPr>
            <a:endParaRPr lang="en-IN" sz="1200" b="0" strike="noStrike" spc="-1" dirty="0">
              <a:latin typeface="Times New Roman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61CC5667-AF0C-49A5-B1DE-1D853BA6C68D}"/>
              </a:ext>
            </a:extLst>
          </p:cNvPr>
          <p:cNvSpPr/>
          <p:nvPr/>
        </p:nvSpPr>
        <p:spPr>
          <a:xfrm>
            <a:off x="5349533" y="1236973"/>
            <a:ext cx="1466133" cy="3380293"/>
          </a:xfrm>
          <a:custGeom>
            <a:avLst/>
            <a:gdLst/>
            <a:ahLst/>
            <a:cxnLst/>
            <a:rect l="l" t="t" r="r" b="b"/>
            <a:pathLst>
              <a:path w="25999" h="54713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19080">
            <a:solidFill>
              <a:srgbClr val="1C458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8B59D-C1EC-4A53-96C4-820FA53278F4}"/>
              </a:ext>
            </a:extLst>
          </p:cNvPr>
          <p:cNvSpPr txBox="1"/>
          <p:nvPr/>
        </p:nvSpPr>
        <p:spPr>
          <a:xfrm>
            <a:off x="639000" y="4191000"/>
            <a:ext cx="3155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Works in PC as well as in cell phone</a:t>
            </a:r>
            <a:endParaRPr lang="en-IN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TextShape 1"/>
          <p:cNvSpPr txBox="1"/>
          <p:nvPr/>
        </p:nvSpPr>
        <p:spPr>
          <a:xfrm>
            <a:off x="4297680" y="4853160"/>
            <a:ext cx="548280" cy="289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200" b="0" strike="noStrike" spc="-1" dirty="0">
              <a:latin typeface="Times New Roman"/>
            </a:endParaRPr>
          </a:p>
        </p:txBody>
      </p:sp>
      <p:pic>
        <p:nvPicPr>
          <p:cNvPr id="2251" name="Picture 2250"/>
          <p:cNvPicPr/>
          <p:nvPr/>
        </p:nvPicPr>
        <p:blipFill>
          <a:blip r:embed="rId2"/>
          <a:stretch/>
        </p:blipFill>
        <p:spPr>
          <a:xfrm>
            <a:off x="1070640" y="1008000"/>
            <a:ext cx="6777360" cy="381204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E5900D-2D6D-4603-BC7B-CD3B7BEA9546}"/>
              </a:ext>
            </a:extLst>
          </p:cNvPr>
          <p:cNvSpPr txBox="1"/>
          <p:nvPr/>
        </p:nvSpPr>
        <p:spPr>
          <a:xfrm>
            <a:off x="1296000" y="177003"/>
            <a:ext cx="6548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Login Page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(Common for both student &amp; teacher)</a:t>
            </a:r>
            <a:endParaRPr lang="en-IN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" name="Picture 2251"/>
          <p:cNvPicPr/>
          <p:nvPr/>
        </p:nvPicPr>
        <p:blipFill>
          <a:blip r:embed="rId2"/>
          <a:stretch/>
        </p:blipFill>
        <p:spPr>
          <a:xfrm>
            <a:off x="1038600" y="831960"/>
            <a:ext cx="7097400" cy="3992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" name="Picture 2252"/>
          <p:cNvPicPr/>
          <p:nvPr/>
        </p:nvPicPr>
        <p:blipFill>
          <a:blip r:embed="rId2"/>
          <a:stretch/>
        </p:blipFill>
        <p:spPr>
          <a:xfrm>
            <a:off x="1008000" y="936000"/>
            <a:ext cx="7137360" cy="40143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F22E31-C3A2-4FE0-9CA6-EEE81DFBA94A}"/>
              </a:ext>
            </a:extLst>
          </p:cNvPr>
          <p:cNvSpPr txBox="1"/>
          <p:nvPr/>
        </p:nvSpPr>
        <p:spPr>
          <a:xfrm>
            <a:off x="1296000" y="177003"/>
            <a:ext cx="6548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Faculty Dashboard</a:t>
            </a:r>
            <a:endParaRPr lang="en-IN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4" name="Picture 2253"/>
          <p:cNvPicPr/>
          <p:nvPr/>
        </p:nvPicPr>
        <p:blipFill>
          <a:blip r:embed="rId2"/>
          <a:stretch/>
        </p:blipFill>
        <p:spPr>
          <a:xfrm>
            <a:off x="1008000" y="1043640"/>
            <a:ext cx="6849360" cy="3852360"/>
          </a:xfrm>
          <a:prstGeom prst="rect">
            <a:avLst/>
          </a:prstGeom>
          <a:ln>
            <a:noFill/>
          </a:ln>
        </p:spPr>
      </p:pic>
      <p:pic>
        <p:nvPicPr>
          <p:cNvPr id="2255" name="Picture 2254"/>
          <p:cNvPicPr/>
          <p:nvPr/>
        </p:nvPicPr>
        <p:blipFill>
          <a:blip r:embed="rId3"/>
          <a:stretch/>
        </p:blipFill>
        <p:spPr>
          <a:xfrm>
            <a:off x="0" y="457200"/>
            <a:ext cx="9153360" cy="468575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B74596-34B4-4AB1-8C84-8DC2FE6E7D89}"/>
              </a:ext>
            </a:extLst>
          </p:cNvPr>
          <p:cNvSpPr txBox="1"/>
          <p:nvPr/>
        </p:nvSpPr>
        <p:spPr>
          <a:xfrm>
            <a:off x="1406067" y="-4465"/>
            <a:ext cx="6548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Departments</a:t>
            </a:r>
            <a:endParaRPr lang="en-IN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6" name="Picture 2255"/>
          <p:cNvPicPr/>
          <p:nvPr/>
        </p:nvPicPr>
        <p:blipFill>
          <a:blip r:embed="rId2"/>
          <a:stretch/>
        </p:blipFill>
        <p:spPr>
          <a:xfrm>
            <a:off x="0" y="516466"/>
            <a:ext cx="9153360" cy="4626493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0EDE72-5B68-472E-A92F-C5E8EA944740}"/>
              </a:ext>
            </a:extLst>
          </p:cNvPr>
          <p:cNvSpPr txBox="1"/>
          <p:nvPr/>
        </p:nvSpPr>
        <p:spPr>
          <a:xfrm>
            <a:off x="1297816" y="54801"/>
            <a:ext cx="6548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Categories</a:t>
            </a:r>
            <a:endParaRPr lang="en-IN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7" name="Picture 2256"/>
          <p:cNvPicPr/>
          <p:nvPr/>
        </p:nvPicPr>
        <p:blipFill>
          <a:blip r:embed="rId2"/>
          <a:stretch/>
        </p:blipFill>
        <p:spPr>
          <a:xfrm>
            <a:off x="0" y="601132"/>
            <a:ext cx="9153360" cy="4541827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81ACC-F2DC-47C6-9D51-06B63982EC21}"/>
              </a:ext>
            </a:extLst>
          </p:cNvPr>
          <p:cNvSpPr txBox="1"/>
          <p:nvPr/>
        </p:nvSpPr>
        <p:spPr>
          <a:xfrm>
            <a:off x="1296000" y="177003"/>
            <a:ext cx="6548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Manage Subjects</a:t>
            </a:r>
            <a:endParaRPr lang="en-IN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TextShape 1"/>
          <p:cNvSpPr txBox="1"/>
          <p:nvPr/>
        </p:nvSpPr>
        <p:spPr>
          <a:xfrm>
            <a:off x="748080" y="225000"/>
            <a:ext cx="614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" sz="3600" b="0" strike="noStrike" spc="-1" dirty="0">
                <a:solidFill>
                  <a:srgbClr val="3C78D8"/>
                </a:solidFill>
                <a:latin typeface="Sniglet"/>
                <a:ea typeface="Sniglet"/>
              </a:rPr>
              <a:t>What is Virtual Classroom?</a:t>
            </a:r>
            <a:endParaRPr lang="en-IN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0" name="CustomShape 2"/>
          <p:cNvSpPr/>
          <p:nvPr/>
        </p:nvSpPr>
        <p:spPr>
          <a:xfrm>
            <a:off x="616080" y="1183740"/>
            <a:ext cx="3534360" cy="294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l"/>
            <a:r>
              <a:rPr lang="en-US" sz="1400" b="0" i="0" dirty="0">
                <a:solidFill>
                  <a:srgbClr val="222222"/>
                </a:solidFill>
                <a:effectLst/>
              </a:rPr>
              <a:t>A </a:t>
            </a:r>
            <a:r>
              <a:rPr lang="en-US" sz="1400" b="1" i="0" dirty="0">
                <a:solidFill>
                  <a:srgbClr val="222222"/>
                </a:solidFill>
                <a:effectLst/>
              </a:rPr>
              <a:t>virtual classroom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333333"/>
                </a:solidFill>
                <a:effectLst/>
              </a:rPr>
              <a:t>is a digital replica of a traditional classroom or training room. The instructors teach, 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interact, communicate, view and discuss presentations</a:t>
            </a:r>
            <a:r>
              <a:rPr lang="en-US" sz="1400" b="0" i="0" dirty="0">
                <a:solidFill>
                  <a:srgbClr val="333333"/>
                </a:solidFill>
                <a:effectLst/>
              </a:rPr>
              <a:t>, and the participants learn in real-time, face-to-face but via internet-enabled technology devices</a:t>
            </a:r>
          </a:p>
          <a:p>
            <a:pPr algn="l"/>
            <a:endParaRPr lang="en-US" sz="1400" dirty="0">
              <a:solidFill>
                <a:srgbClr val="333333"/>
              </a:solidFill>
            </a:endParaRPr>
          </a:p>
          <a:p>
            <a:pPr algn="l"/>
            <a:r>
              <a:rPr lang="en-US" sz="1400" b="0" i="0" dirty="0">
                <a:solidFill>
                  <a:srgbClr val="333333"/>
                </a:solidFill>
                <a:effectLst/>
              </a:rPr>
              <a:t>Everything remains the way it is. The only difference is: an online classroom uses technology to support instruction and learning. What are the advantages of virtual classroom? It offers more flexibility over a traditional classroom. You can deliver the instruction to a geographically dispersed audience at one time. </a:t>
            </a:r>
            <a:endParaRPr lang="en-US" sz="1400" b="0" i="0" dirty="0">
              <a:solidFill>
                <a:srgbClr val="222222"/>
              </a:solidFill>
              <a:effectLst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IN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IN" sz="1200" b="0" strike="noStrike" spc="-1" dirty="0">
              <a:latin typeface="Arial"/>
            </a:endParaRPr>
          </a:p>
        </p:txBody>
      </p:sp>
      <p:sp>
        <p:nvSpPr>
          <p:cNvPr id="2241" name="CustomShape 3"/>
          <p:cNvSpPr/>
          <p:nvPr/>
        </p:nvSpPr>
        <p:spPr>
          <a:xfrm>
            <a:off x="4150440" y="1449720"/>
            <a:ext cx="3127320" cy="294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endParaRPr lang="en-IN" sz="1200" b="0" strike="noStrike" spc="-1" dirty="0">
              <a:latin typeface="Arial"/>
            </a:endParaRPr>
          </a:p>
        </p:txBody>
      </p:sp>
      <p:sp>
        <p:nvSpPr>
          <p:cNvPr id="2243" name="TextShape 5"/>
          <p:cNvSpPr txBox="1"/>
          <p:nvPr/>
        </p:nvSpPr>
        <p:spPr>
          <a:xfrm>
            <a:off x="90720" y="4722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</a:pPr>
            <a:fld id="{C6740541-CA35-4E89-B32A-A12A59C8E662}" type="slidenum">
              <a:rPr lang="en" sz="1200" b="0" strike="noStrike" spc="-1">
                <a:solidFill>
                  <a:srgbClr val="3C78D8"/>
                </a:solidFill>
                <a:latin typeface="Sniglet"/>
                <a:ea typeface="Sniglet"/>
              </a:rPr>
              <a:t>2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F5FE054-8851-4113-A52B-BDC8E5948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840" y="1616580"/>
            <a:ext cx="2979485" cy="20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5" name="Picture 2264"/>
          <p:cNvPicPr/>
          <p:nvPr/>
        </p:nvPicPr>
        <p:blipFill>
          <a:blip r:embed="rId2"/>
          <a:stretch/>
        </p:blipFill>
        <p:spPr>
          <a:xfrm>
            <a:off x="0" y="643466"/>
            <a:ext cx="9153360" cy="4499493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D2A66C-7580-40AA-A5A3-0047E586FBDB}"/>
              </a:ext>
            </a:extLst>
          </p:cNvPr>
          <p:cNvSpPr txBox="1"/>
          <p:nvPr/>
        </p:nvSpPr>
        <p:spPr>
          <a:xfrm>
            <a:off x="3403600" y="114301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View Students</a:t>
            </a:r>
            <a:endParaRPr lang="en-IN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8" name="Picture 2257"/>
          <p:cNvPicPr/>
          <p:nvPr/>
        </p:nvPicPr>
        <p:blipFill>
          <a:blip r:embed="rId2"/>
          <a:stretch/>
        </p:blipFill>
        <p:spPr>
          <a:xfrm>
            <a:off x="0" y="567266"/>
            <a:ext cx="9153360" cy="4575693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5AAEBD-2F09-467C-932D-B1DB2CA8E5A6}"/>
              </a:ext>
            </a:extLst>
          </p:cNvPr>
          <p:cNvSpPr txBox="1"/>
          <p:nvPr/>
        </p:nvSpPr>
        <p:spPr>
          <a:xfrm>
            <a:off x="1297816" y="105601"/>
            <a:ext cx="6548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Student Attendance</a:t>
            </a:r>
            <a:endParaRPr lang="en-IN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9" name="Picture 2258"/>
          <p:cNvPicPr/>
          <p:nvPr/>
        </p:nvPicPr>
        <p:blipFill>
          <a:blip r:embed="rId2"/>
          <a:stretch/>
        </p:blipFill>
        <p:spPr>
          <a:xfrm>
            <a:off x="0" y="575732"/>
            <a:ext cx="9153360" cy="4567227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D137C8-C1C7-4819-964C-A44E79B77BC7}"/>
              </a:ext>
            </a:extLst>
          </p:cNvPr>
          <p:cNvSpPr txBox="1"/>
          <p:nvPr/>
        </p:nvSpPr>
        <p:spPr>
          <a:xfrm>
            <a:off x="1297816" y="0"/>
            <a:ext cx="6548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Manage Examinations/Assignments</a:t>
            </a:r>
            <a:endParaRPr lang="en-IN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0" name="Picture 2259"/>
          <p:cNvPicPr/>
          <p:nvPr/>
        </p:nvPicPr>
        <p:blipFill>
          <a:blip r:embed="rId2"/>
          <a:stretch/>
        </p:blipFill>
        <p:spPr>
          <a:xfrm>
            <a:off x="9720" y="0"/>
            <a:ext cx="9143640" cy="514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1" name="Picture 2260"/>
          <p:cNvPicPr/>
          <p:nvPr/>
        </p:nvPicPr>
        <p:blipFill>
          <a:blip r:embed="rId2"/>
          <a:stretch/>
        </p:blipFill>
        <p:spPr>
          <a:xfrm>
            <a:off x="0" y="491066"/>
            <a:ext cx="9153360" cy="4651893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2A8C4-EF09-4C8B-A13E-3A8E442227D4}"/>
              </a:ext>
            </a:extLst>
          </p:cNvPr>
          <p:cNvSpPr txBox="1"/>
          <p:nvPr/>
        </p:nvSpPr>
        <p:spPr>
          <a:xfrm>
            <a:off x="1297816" y="29401"/>
            <a:ext cx="6548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Circulars</a:t>
            </a:r>
            <a:endParaRPr lang="en-IN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2" name="Picture 2261"/>
          <p:cNvPicPr/>
          <p:nvPr/>
        </p:nvPicPr>
        <p:blipFill>
          <a:blip r:embed="rId2"/>
          <a:stretch/>
        </p:blipFill>
        <p:spPr>
          <a:xfrm>
            <a:off x="0" y="524933"/>
            <a:ext cx="9153360" cy="4618026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ADEFAE-26F9-4B21-8689-3D5C65C7A564}"/>
              </a:ext>
            </a:extLst>
          </p:cNvPr>
          <p:cNvSpPr txBox="1"/>
          <p:nvPr/>
        </p:nvSpPr>
        <p:spPr>
          <a:xfrm>
            <a:off x="1297816" y="63268"/>
            <a:ext cx="6548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Results and Evaluation</a:t>
            </a:r>
            <a:endParaRPr lang="en-IN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Picture 2262"/>
          <p:cNvPicPr/>
          <p:nvPr/>
        </p:nvPicPr>
        <p:blipFill>
          <a:blip r:embed="rId2"/>
          <a:stretch/>
        </p:blipFill>
        <p:spPr>
          <a:xfrm>
            <a:off x="0" y="516466"/>
            <a:ext cx="9153360" cy="4626493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CE6B5F-64AF-45BE-A4DA-2056875F914E}"/>
              </a:ext>
            </a:extLst>
          </p:cNvPr>
          <p:cNvSpPr txBox="1"/>
          <p:nvPr/>
        </p:nvSpPr>
        <p:spPr>
          <a:xfrm>
            <a:off x="1297816" y="54801"/>
            <a:ext cx="6548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Student Dashboard</a:t>
            </a:r>
            <a:endParaRPr lang="en-IN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Picture 2262"/>
          <p:cNvPicPr/>
          <p:nvPr/>
        </p:nvPicPr>
        <p:blipFill rotWithShape="1">
          <a:blip r:embed="rId2"/>
          <a:srcRect t="21033" b="13344"/>
          <a:stretch/>
        </p:blipFill>
        <p:spPr>
          <a:xfrm>
            <a:off x="2556932" y="2571750"/>
            <a:ext cx="6654762" cy="257175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CE6B5F-64AF-45BE-A4DA-2056875F914E}"/>
              </a:ext>
            </a:extLst>
          </p:cNvPr>
          <p:cNvSpPr txBox="1"/>
          <p:nvPr/>
        </p:nvSpPr>
        <p:spPr>
          <a:xfrm>
            <a:off x="381000" y="773411"/>
            <a:ext cx="2108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Difference?</a:t>
            </a:r>
          </a:p>
          <a:p>
            <a:pPr algn="ctr"/>
            <a:endParaRPr lang="en-US" sz="2400" dirty="0">
              <a:solidFill>
                <a:srgbClr val="0070C0"/>
              </a:solidFill>
            </a:endParaRPr>
          </a:p>
          <a:p>
            <a:r>
              <a:rPr lang="en-US" sz="2000" dirty="0"/>
              <a:t>Students don’t have access to: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Departments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Student Attendance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Circular distribution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Evaluation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F7A6A-1D7D-48A0-9D09-526B302B27DA}"/>
              </a:ext>
            </a:extLst>
          </p:cNvPr>
          <p:cNvPicPr/>
          <p:nvPr/>
        </p:nvPicPr>
        <p:blipFill rotWithShape="1">
          <a:blip r:embed="rId3"/>
          <a:srcRect t="20975" b="4363"/>
          <a:stretch/>
        </p:blipFill>
        <p:spPr>
          <a:xfrm>
            <a:off x="2556932" y="1"/>
            <a:ext cx="6654761" cy="25717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2825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4" name="Picture 2263"/>
          <p:cNvPicPr/>
          <p:nvPr/>
        </p:nvPicPr>
        <p:blipFill>
          <a:blip r:embed="rId2"/>
          <a:stretch/>
        </p:blipFill>
        <p:spPr>
          <a:xfrm>
            <a:off x="0" y="520700"/>
            <a:ext cx="9153360" cy="462226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2CC3C-0345-45DD-B75D-E60701575DE6}"/>
              </a:ext>
            </a:extLst>
          </p:cNvPr>
          <p:cNvSpPr txBox="1"/>
          <p:nvPr/>
        </p:nvSpPr>
        <p:spPr>
          <a:xfrm>
            <a:off x="3162300" y="5903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View Subjects</a:t>
            </a:r>
            <a:endParaRPr lang="en-IN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6" name="Picture 2265"/>
          <p:cNvPicPr/>
          <p:nvPr/>
        </p:nvPicPr>
        <p:blipFill>
          <a:blip r:embed="rId2"/>
          <a:stretch/>
        </p:blipFill>
        <p:spPr>
          <a:xfrm>
            <a:off x="0" y="0"/>
            <a:ext cx="9153360" cy="514295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F3CEE5-0193-4C1A-96D9-885026C57A48}"/>
              </a:ext>
            </a:extLst>
          </p:cNvPr>
          <p:cNvSpPr txBox="1"/>
          <p:nvPr/>
        </p:nvSpPr>
        <p:spPr>
          <a:xfrm>
            <a:off x="3862009" y="3585401"/>
            <a:ext cx="2012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Examination</a:t>
            </a:r>
            <a:endParaRPr lang="en-IN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TextShape 1"/>
          <p:cNvSpPr txBox="1"/>
          <p:nvPr/>
        </p:nvSpPr>
        <p:spPr>
          <a:xfrm>
            <a:off x="3180080" y="474134"/>
            <a:ext cx="2157120" cy="6039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r">
              <a:lnSpc>
                <a:spcPct val="100000"/>
              </a:lnSpc>
            </a:pPr>
            <a:r>
              <a:rPr lang="en" sz="3700" b="0" strike="noStrike" spc="-1" dirty="0">
                <a:solidFill>
                  <a:srgbClr val="3C78D8"/>
                </a:solidFill>
                <a:latin typeface="Sniglet"/>
                <a:ea typeface="Sniglet"/>
              </a:rPr>
              <a:t>Diagrams</a:t>
            </a:r>
            <a:endParaRPr lang="en-IN" sz="37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58F2B4-1846-4FB8-B81C-1DC3BCB9004F}"/>
              </a:ext>
            </a:extLst>
          </p:cNvPr>
          <p:cNvSpPr txBox="1"/>
          <p:nvPr/>
        </p:nvSpPr>
        <p:spPr>
          <a:xfrm>
            <a:off x="2042160" y="1272540"/>
            <a:ext cx="48691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Use Case Diagram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Activity Diagram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Work Break Down Structure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Sequence Diagram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Class Diagram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Data Flow Diagram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2066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Picture 2266"/>
          <p:cNvPicPr/>
          <p:nvPr/>
        </p:nvPicPr>
        <p:blipFill>
          <a:blip r:embed="rId2"/>
          <a:stretch/>
        </p:blipFill>
        <p:spPr>
          <a:xfrm>
            <a:off x="0" y="694266"/>
            <a:ext cx="9153360" cy="4448693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5F6306-BFDB-4F4C-9388-C19F9DAD14A7}"/>
              </a:ext>
            </a:extLst>
          </p:cNvPr>
          <p:cNvSpPr txBox="1"/>
          <p:nvPr/>
        </p:nvSpPr>
        <p:spPr>
          <a:xfrm>
            <a:off x="3056467" y="139702"/>
            <a:ext cx="3031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Begin Assessment</a:t>
            </a:r>
            <a:endParaRPr lang="en-IN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8" name="Picture 2267"/>
          <p:cNvPicPr/>
          <p:nvPr/>
        </p:nvPicPr>
        <p:blipFill>
          <a:blip r:embed="rId2"/>
          <a:stretch/>
        </p:blipFill>
        <p:spPr>
          <a:xfrm>
            <a:off x="0" y="0"/>
            <a:ext cx="9153360" cy="51429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E8C072-1AAC-4781-98E8-BFE8C7EDD1E2}"/>
              </a:ext>
            </a:extLst>
          </p:cNvPr>
          <p:cNvSpPr txBox="1"/>
          <p:nvPr/>
        </p:nvSpPr>
        <p:spPr>
          <a:xfrm>
            <a:off x="2336800" y="4114800"/>
            <a:ext cx="433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Examination User Interface</a:t>
            </a:r>
            <a:endParaRPr lang="en-IN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9" name="Picture 2268"/>
          <p:cNvPicPr/>
          <p:nvPr/>
        </p:nvPicPr>
        <p:blipFill>
          <a:blip r:embed="rId2"/>
          <a:stretch/>
        </p:blipFill>
        <p:spPr>
          <a:xfrm>
            <a:off x="9720" y="0"/>
            <a:ext cx="9143640" cy="51429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052100-BE19-4C37-9B26-33764D8E601A}"/>
              </a:ext>
            </a:extLst>
          </p:cNvPr>
          <p:cNvSpPr txBox="1"/>
          <p:nvPr/>
        </p:nvSpPr>
        <p:spPr>
          <a:xfrm>
            <a:off x="5782733" y="2891369"/>
            <a:ext cx="2012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Results</a:t>
            </a:r>
            <a:endParaRPr lang="en-IN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TextShape 1"/>
          <p:cNvSpPr txBox="1"/>
          <p:nvPr/>
        </p:nvSpPr>
        <p:spPr>
          <a:xfrm>
            <a:off x="3656880" y="1073160"/>
            <a:ext cx="32288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" sz="6000" b="0" strike="noStrike" spc="-1">
                <a:solidFill>
                  <a:srgbClr val="3C78D8"/>
                </a:solidFill>
                <a:latin typeface="Sniglet"/>
                <a:ea typeface="Sniglet"/>
              </a:rPr>
              <a:t>THANKS!</a:t>
            </a:r>
            <a:endParaRPr lang="en-IN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2" name="TextShape 2"/>
          <p:cNvSpPr txBox="1"/>
          <p:nvPr/>
        </p:nvSpPr>
        <p:spPr>
          <a:xfrm>
            <a:off x="3656880" y="2118960"/>
            <a:ext cx="3228840" cy="2461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endParaRPr lang="en-IN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3" name="CustomShape 3"/>
          <p:cNvSpPr/>
          <p:nvPr/>
        </p:nvSpPr>
        <p:spPr>
          <a:xfrm>
            <a:off x="2257920" y="1402560"/>
            <a:ext cx="1179720" cy="1089720"/>
          </a:xfrm>
          <a:custGeom>
            <a:avLst/>
            <a:gdLst/>
            <a:ahLst/>
            <a:cxnLst/>
            <a:rect l="l" t="t" r="r" b="b"/>
            <a:pathLst>
              <a:path w="17204" h="1589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4" name="TextShape 4"/>
          <p:cNvSpPr txBox="1"/>
          <p:nvPr/>
        </p:nvSpPr>
        <p:spPr>
          <a:xfrm>
            <a:off x="4297680" y="4853160"/>
            <a:ext cx="548280" cy="289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fld id="{8C3C609E-C9FB-4402-9335-544D40109B5E}" type="slidenum">
              <a:rPr lang="en" sz="1200" b="0" strike="noStrike" spc="-1">
                <a:solidFill>
                  <a:srgbClr val="3C78D8"/>
                </a:solidFill>
                <a:latin typeface="Sniglet"/>
                <a:ea typeface="Sniglet"/>
              </a:rPr>
              <a:t>33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TextShape 1"/>
          <p:cNvSpPr txBox="1"/>
          <p:nvPr/>
        </p:nvSpPr>
        <p:spPr>
          <a:xfrm>
            <a:off x="3081564" y="220133"/>
            <a:ext cx="3528791" cy="632883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" sz="3600" b="0" strike="noStrike" spc="-1" dirty="0">
                <a:solidFill>
                  <a:srgbClr val="3C78D8"/>
                </a:solidFill>
                <a:latin typeface="Sniglet"/>
                <a:ea typeface="Sniglet"/>
              </a:rPr>
              <a:t>Use Case Diagram</a:t>
            </a:r>
            <a:endParaRPr lang="en-IN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7" name="TextShape 3"/>
          <p:cNvSpPr txBox="1"/>
          <p:nvPr/>
        </p:nvSpPr>
        <p:spPr>
          <a:xfrm>
            <a:off x="4297680" y="4853160"/>
            <a:ext cx="548280" cy="289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fld id="{8869CDE6-D8B4-4E04-92CC-B67894A25C9E}" type="slidenum">
              <a:rPr lang="en" sz="1200" b="0" strike="noStrike" spc="-1">
                <a:solidFill>
                  <a:srgbClr val="3C78D8"/>
                </a:solidFill>
                <a:latin typeface="Sniglet"/>
                <a:ea typeface="Sniglet"/>
              </a:rPr>
              <a:t>4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275242-3C14-49CA-9F2F-4464F5B10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9" t="4280" r="6786" b="2666"/>
          <a:stretch/>
        </p:blipFill>
        <p:spPr>
          <a:xfrm>
            <a:off x="2449835" y="999540"/>
            <a:ext cx="4160520" cy="392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2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TextShape 1"/>
          <p:cNvSpPr txBox="1"/>
          <p:nvPr/>
        </p:nvSpPr>
        <p:spPr>
          <a:xfrm>
            <a:off x="484410" y="1421130"/>
            <a:ext cx="1992090" cy="11506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" sz="3600" b="0" strike="noStrike" spc="-1" dirty="0">
                <a:solidFill>
                  <a:srgbClr val="3C78D8"/>
                </a:solidFill>
                <a:latin typeface="Sniglet"/>
                <a:ea typeface="Sniglet"/>
              </a:rPr>
              <a:t> Activity</a:t>
            </a:r>
          </a:p>
          <a:p>
            <a:pPr>
              <a:lnSpc>
                <a:spcPct val="100000"/>
              </a:lnSpc>
            </a:pPr>
            <a:r>
              <a:rPr lang="en" sz="3600" b="0" strike="noStrike" spc="-1" dirty="0">
                <a:solidFill>
                  <a:srgbClr val="3C78D8"/>
                </a:solidFill>
                <a:latin typeface="Sniglet"/>
                <a:ea typeface="Sniglet"/>
              </a:rPr>
              <a:t>Diagram</a:t>
            </a:r>
            <a:endParaRPr lang="en-IN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7" name="TextShape 3"/>
          <p:cNvSpPr txBox="1"/>
          <p:nvPr/>
        </p:nvSpPr>
        <p:spPr>
          <a:xfrm>
            <a:off x="4297680" y="4853160"/>
            <a:ext cx="548280" cy="289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fld id="{8869CDE6-D8B4-4E04-92CC-B67894A25C9E}" type="slidenum">
              <a:rPr lang="en" sz="1200" b="0" strike="noStrike" spc="-1">
                <a:solidFill>
                  <a:srgbClr val="3C78D8"/>
                </a:solidFill>
                <a:latin typeface="Sniglet"/>
                <a:ea typeface="Sniglet"/>
              </a:rPr>
              <a:t>5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E1DB1-0C5C-4DB9-A7FD-660385DB3E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7" t="4296" r="23870" b="10666"/>
          <a:stretch/>
        </p:blipFill>
        <p:spPr>
          <a:xfrm>
            <a:off x="2476500" y="274320"/>
            <a:ext cx="5067154" cy="45948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TextShape 1"/>
          <p:cNvSpPr txBox="1"/>
          <p:nvPr/>
        </p:nvSpPr>
        <p:spPr>
          <a:xfrm>
            <a:off x="1503891" y="248287"/>
            <a:ext cx="5613400" cy="1097913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3200" b="0" strike="noStrike" spc="-1" dirty="0">
                <a:solidFill>
                  <a:srgbClr val="3C78D8"/>
                </a:solidFill>
                <a:latin typeface="Sniglet"/>
                <a:ea typeface="Sniglet"/>
              </a:rPr>
              <a:t> Work Breakdown Structure</a:t>
            </a:r>
          </a:p>
          <a:p>
            <a:pPr algn="ctr">
              <a:lnSpc>
                <a:spcPct val="100000"/>
              </a:lnSpc>
            </a:pPr>
            <a:r>
              <a:rPr lang="en" sz="3200" spc="-1" dirty="0">
                <a:solidFill>
                  <a:srgbClr val="3C78D8"/>
                </a:solidFill>
                <a:latin typeface="Sniglet"/>
              </a:rPr>
              <a:t>(By Phase)</a:t>
            </a:r>
            <a:endParaRPr lang="en-IN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7" name="TextShape 3"/>
          <p:cNvSpPr txBox="1"/>
          <p:nvPr/>
        </p:nvSpPr>
        <p:spPr>
          <a:xfrm>
            <a:off x="4297680" y="4853160"/>
            <a:ext cx="548280" cy="289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fld id="{8869CDE6-D8B4-4E04-92CC-B67894A25C9E}" type="slidenum">
              <a:rPr lang="en" sz="1200" b="0" strike="noStrike" spc="-1">
                <a:solidFill>
                  <a:srgbClr val="3C78D8"/>
                </a:solidFill>
                <a:latin typeface="Sniglet"/>
                <a:ea typeface="Sniglet"/>
              </a:rPr>
              <a:t>6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BA604-35F1-4A61-82B0-969D85A8A526}"/>
              </a:ext>
            </a:extLst>
          </p:cNvPr>
          <p:cNvPicPr/>
          <p:nvPr/>
        </p:nvPicPr>
        <p:blipFill rotWithShape="1">
          <a:blip r:embed="rId2"/>
          <a:srcRect l="31687" t="29742" r="9594" b="12153"/>
          <a:stretch/>
        </p:blipFill>
        <p:spPr bwMode="auto">
          <a:xfrm>
            <a:off x="1271799" y="1423977"/>
            <a:ext cx="6249777" cy="37189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68841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TextShape 1"/>
          <p:cNvSpPr txBox="1"/>
          <p:nvPr/>
        </p:nvSpPr>
        <p:spPr>
          <a:xfrm>
            <a:off x="1490980" y="225360"/>
            <a:ext cx="5613400" cy="1097913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3200" b="0" strike="noStrike" spc="-1" dirty="0">
                <a:solidFill>
                  <a:srgbClr val="3C78D8"/>
                </a:solidFill>
                <a:latin typeface="Sniglet"/>
                <a:ea typeface="Sniglet"/>
              </a:rPr>
              <a:t> Work Breakdown Structure</a:t>
            </a:r>
          </a:p>
          <a:p>
            <a:pPr algn="ctr">
              <a:lnSpc>
                <a:spcPct val="100000"/>
              </a:lnSpc>
            </a:pPr>
            <a:r>
              <a:rPr lang="en" sz="3200" spc="-1" dirty="0">
                <a:solidFill>
                  <a:srgbClr val="3C78D8"/>
                </a:solidFill>
                <a:latin typeface="Sniglet"/>
              </a:rPr>
              <a:t>(By Product)</a:t>
            </a:r>
            <a:endParaRPr lang="en-IN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7" name="TextShape 3"/>
          <p:cNvSpPr txBox="1"/>
          <p:nvPr/>
        </p:nvSpPr>
        <p:spPr>
          <a:xfrm>
            <a:off x="4297680" y="4853160"/>
            <a:ext cx="548280" cy="289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fld id="{8869CDE6-D8B4-4E04-92CC-B67894A25C9E}" type="slidenum">
              <a:rPr lang="en" sz="1200" b="0" strike="noStrike" spc="-1">
                <a:solidFill>
                  <a:srgbClr val="3C78D8"/>
                </a:solidFill>
                <a:latin typeface="Sniglet"/>
                <a:ea typeface="Sniglet"/>
              </a:rPr>
              <a:t>7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140B2-872B-4ABE-8A0C-542AB630DB4F}"/>
              </a:ext>
            </a:extLst>
          </p:cNvPr>
          <p:cNvPicPr/>
          <p:nvPr/>
        </p:nvPicPr>
        <p:blipFill rotWithShape="1">
          <a:blip r:embed="rId2"/>
          <a:srcRect l="11663" t="29898" r="23325" b="10307"/>
          <a:stretch/>
        </p:blipFill>
        <p:spPr bwMode="auto">
          <a:xfrm>
            <a:off x="1094105" y="1346200"/>
            <a:ext cx="6546004" cy="3506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76765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TextShape 1"/>
          <p:cNvSpPr txBox="1"/>
          <p:nvPr/>
        </p:nvSpPr>
        <p:spPr>
          <a:xfrm>
            <a:off x="525780" y="1120140"/>
            <a:ext cx="2324760" cy="12725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r">
              <a:lnSpc>
                <a:spcPct val="100000"/>
              </a:lnSpc>
            </a:pPr>
            <a:r>
              <a:rPr lang="en" sz="3700" b="0" strike="noStrike" spc="-1" dirty="0">
                <a:solidFill>
                  <a:srgbClr val="3C78D8"/>
                </a:solidFill>
                <a:latin typeface="Sniglet"/>
                <a:ea typeface="Sniglet"/>
              </a:rPr>
              <a:t>Sequence</a:t>
            </a:r>
          </a:p>
          <a:p>
            <a:pPr algn="r">
              <a:lnSpc>
                <a:spcPct val="100000"/>
              </a:lnSpc>
            </a:pPr>
            <a:r>
              <a:rPr lang="en" sz="3700" b="0" strike="noStrike" spc="-1" dirty="0">
                <a:solidFill>
                  <a:srgbClr val="3C78D8"/>
                </a:solidFill>
                <a:latin typeface="Sniglet"/>
                <a:ea typeface="Sniglet"/>
              </a:rPr>
              <a:t> Diagram</a:t>
            </a:r>
            <a:endParaRPr lang="en-IN" sz="37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5E9D4D-23FF-4396-9355-866B260AC74A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9913" t="19338" r="53135" b="7727"/>
          <a:stretch/>
        </p:blipFill>
        <p:spPr bwMode="auto">
          <a:xfrm>
            <a:off x="3086100" y="205740"/>
            <a:ext cx="4465319" cy="4541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66741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TextShape 1"/>
          <p:cNvSpPr txBox="1"/>
          <p:nvPr/>
        </p:nvSpPr>
        <p:spPr>
          <a:xfrm>
            <a:off x="-99060" y="1562100"/>
            <a:ext cx="2438400" cy="1221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r">
              <a:lnSpc>
                <a:spcPct val="100000"/>
              </a:lnSpc>
            </a:pPr>
            <a:r>
              <a:rPr lang="en" sz="3700" b="0" strike="noStrike" spc="-1" dirty="0">
                <a:solidFill>
                  <a:srgbClr val="3C78D8"/>
                </a:solidFill>
                <a:latin typeface="Sniglet"/>
                <a:ea typeface="Sniglet"/>
              </a:rPr>
              <a:t>Class </a:t>
            </a:r>
          </a:p>
          <a:p>
            <a:pPr algn="r">
              <a:lnSpc>
                <a:spcPct val="100000"/>
              </a:lnSpc>
            </a:pPr>
            <a:r>
              <a:rPr lang="en" sz="3700" spc="-1" dirty="0">
                <a:solidFill>
                  <a:srgbClr val="3C78D8"/>
                </a:solidFill>
                <a:latin typeface="Sniglet"/>
              </a:rPr>
              <a:t>      Diagram</a:t>
            </a:r>
            <a:endParaRPr lang="en-IN" sz="37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AD0685-52ED-438F-B4C1-A9A16B3D58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30371" r="8122" b="11704"/>
          <a:stretch/>
        </p:blipFill>
        <p:spPr>
          <a:xfrm>
            <a:off x="2583179" y="1"/>
            <a:ext cx="54262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73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C4587"/>
      </a:dk2>
      <a:lt2>
        <a:srgbClr val="F3F3F3"/>
      </a:lt2>
      <a:accent1>
        <a:srgbClr val="3C78D8"/>
      </a:accent1>
      <a:accent2>
        <a:srgbClr val="89ABE6"/>
      </a:accent2>
      <a:accent3>
        <a:srgbClr val="8EA3C3"/>
      </a:accent3>
      <a:accent4>
        <a:srgbClr val="EFEFEF"/>
      </a:accent4>
      <a:accent5>
        <a:srgbClr val="D9D9D9"/>
      </a:accent5>
      <a:accent6>
        <a:srgbClr val="C9DAF8"/>
      </a:accent6>
      <a:hlink>
        <a:srgbClr val="3C78D8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C4587"/>
      </a:dk2>
      <a:lt2>
        <a:srgbClr val="F3F3F3"/>
      </a:lt2>
      <a:accent1>
        <a:srgbClr val="3C78D8"/>
      </a:accent1>
      <a:accent2>
        <a:srgbClr val="89ABE6"/>
      </a:accent2>
      <a:accent3>
        <a:srgbClr val="8EA3C3"/>
      </a:accent3>
      <a:accent4>
        <a:srgbClr val="EFEFEF"/>
      </a:accent4>
      <a:accent5>
        <a:srgbClr val="D9D9D9"/>
      </a:accent5>
      <a:accent6>
        <a:srgbClr val="C9DAF8"/>
      </a:accent6>
      <a:hlink>
        <a:srgbClr val="3C78D8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C4587"/>
      </a:dk2>
      <a:lt2>
        <a:srgbClr val="F3F3F3"/>
      </a:lt2>
      <a:accent1>
        <a:srgbClr val="3C78D8"/>
      </a:accent1>
      <a:accent2>
        <a:srgbClr val="89ABE6"/>
      </a:accent2>
      <a:accent3>
        <a:srgbClr val="8EA3C3"/>
      </a:accent3>
      <a:accent4>
        <a:srgbClr val="EFEFEF"/>
      </a:accent4>
      <a:accent5>
        <a:srgbClr val="D9D9D9"/>
      </a:accent5>
      <a:accent6>
        <a:srgbClr val="C9DAF8"/>
      </a:accent6>
      <a:hlink>
        <a:srgbClr val="3C78D8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C4587"/>
      </a:dk2>
      <a:lt2>
        <a:srgbClr val="F3F3F3"/>
      </a:lt2>
      <a:accent1>
        <a:srgbClr val="3C78D8"/>
      </a:accent1>
      <a:accent2>
        <a:srgbClr val="89ABE6"/>
      </a:accent2>
      <a:accent3>
        <a:srgbClr val="8EA3C3"/>
      </a:accent3>
      <a:accent4>
        <a:srgbClr val="EFEFEF"/>
      </a:accent4>
      <a:accent5>
        <a:srgbClr val="D9D9D9"/>
      </a:accent5>
      <a:accent6>
        <a:srgbClr val="C9DAF8"/>
      </a:accent6>
      <a:hlink>
        <a:srgbClr val="3C78D8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C4587"/>
      </a:dk2>
      <a:lt2>
        <a:srgbClr val="F3F3F3"/>
      </a:lt2>
      <a:accent1>
        <a:srgbClr val="3C78D8"/>
      </a:accent1>
      <a:accent2>
        <a:srgbClr val="89ABE6"/>
      </a:accent2>
      <a:accent3>
        <a:srgbClr val="8EA3C3"/>
      </a:accent3>
      <a:accent4>
        <a:srgbClr val="EFEFEF"/>
      </a:accent4>
      <a:accent5>
        <a:srgbClr val="D9D9D9"/>
      </a:accent5>
      <a:accent6>
        <a:srgbClr val="C9DAF8"/>
      </a:accent6>
      <a:hlink>
        <a:srgbClr val="3C78D8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C4587"/>
      </a:dk2>
      <a:lt2>
        <a:srgbClr val="F3F3F3"/>
      </a:lt2>
      <a:accent1>
        <a:srgbClr val="3C78D8"/>
      </a:accent1>
      <a:accent2>
        <a:srgbClr val="89ABE6"/>
      </a:accent2>
      <a:accent3>
        <a:srgbClr val="8EA3C3"/>
      </a:accent3>
      <a:accent4>
        <a:srgbClr val="EFEFEF"/>
      </a:accent4>
      <a:accent5>
        <a:srgbClr val="D9D9D9"/>
      </a:accent5>
      <a:accent6>
        <a:srgbClr val="C9DAF8"/>
      </a:accent6>
      <a:hlink>
        <a:srgbClr val="3C78D8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</TotalTime>
  <Words>243</Words>
  <Application>Microsoft Office PowerPoint</Application>
  <PresentationFormat>On-screen Show (16:9)</PresentationFormat>
  <Paragraphs>69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Sniglet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Rishank Pratik</dc:creator>
  <dc:description/>
  <cp:lastModifiedBy>Rishank Pratik</cp:lastModifiedBy>
  <cp:revision>15</cp:revision>
  <dcterms:modified xsi:type="dcterms:W3CDTF">2020-11-19T11:26:12Z</dcterms:modified>
  <dc:language>en-IN</dc:language>
</cp:coreProperties>
</file>